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9"/>
  </p:notesMasterIdLst>
  <p:sldIdLst>
    <p:sldId id="256" r:id="rId2"/>
    <p:sldId id="260" r:id="rId3"/>
    <p:sldId id="312" r:id="rId4"/>
    <p:sldId id="261" r:id="rId5"/>
    <p:sldId id="274" r:id="rId6"/>
    <p:sldId id="263" r:id="rId7"/>
    <p:sldId id="318" r:id="rId8"/>
    <p:sldId id="277" r:id="rId9"/>
    <p:sldId id="314" r:id="rId10"/>
    <p:sldId id="315" r:id="rId11"/>
    <p:sldId id="316" r:id="rId12"/>
    <p:sldId id="317" r:id="rId13"/>
    <p:sldId id="264" r:id="rId14"/>
    <p:sldId id="265" r:id="rId15"/>
    <p:sldId id="279" r:id="rId16"/>
    <p:sldId id="319" r:id="rId17"/>
    <p:sldId id="320" r:id="rId18"/>
  </p:sldIdLst>
  <p:sldSz cx="9144000" cy="5143500" type="screen16x9"/>
  <p:notesSz cx="6858000" cy="9144000"/>
  <p:embeddedFontLst>
    <p:embeddedFont>
      <p:font typeface="Raleway" pitchFamily="2" charset="0"/>
      <p:regular r:id="rId20"/>
      <p:bold r:id="rId21"/>
      <p:italic r:id="rId22"/>
      <p:boldItalic r:id="rId23"/>
    </p:embeddedFont>
    <p:embeddedFont>
      <p:font typeface="Roboto Slab" pitchFamily="2"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0001"/>
    <a:srgbClr val="E27A78"/>
    <a:srgbClr val="FED7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78AE0-1FD8-ABA6-444A-D6E61F7BFC00}" v="172" dt="2025-04-28T17:00:15.231"/>
    <p1510:client id="{3320D104-9326-3806-82FA-8C4BBF134DF1}" v="33" dt="2025-04-28T18:55:08.032"/>
    <p1510:client id="{847210C3-B809-0FDE-9711-4295A3769C03}" v="171" dt="2025-04-28T01:45:43.557"/>
    <p1510:client id="{BC9A79A4-5AB3-7741-5390-BD426DFAA32A}" v="152" dt="2025-04-28T03:21:25.020"/>
    <p1510:client id="{D252F1D5-2110-C14B-AC45-96AEC2D7CE28}" v="1104" dt="2025-04-28T19:18:04.056"/>
    <p1510:client id="{FA16EC8E-BDA7-B98B-9060-97D64228980B}" v="369" dt="2025-04-28T01:13:51.650"/>
  </p1510:revLst>
</p1510:revInfo>
</file>

<file path=ppt/tableStyles.xml><?xml version="1.0" encoding="utf-8"?>
<a:tblStyleLst xmlns:a="http://schemas.openxmlformats.org/drawingml/2006/main" def="{47C73EC2-A08A-46F5-9F00-97E919D3CA01}">
  <a:tblStyle styleId="{47C73EC2-A08A-46F5-9F00-97E919D3CA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8T01:14:01.223"/>
    </inkml:context>
    <inkml:brush xml:id="br0">
      <inkml:brushProperty name="width" value="0.1" units="cm"/>
      <inkml:brushProperty name="height" value="0.1" units="cm"/>
      <inkml:brushProperty name="color" value="#E71224"/>
    </inkml:brush>
  </inkml:definitions>
  <inkml:trace contextRef="#ctx0" brushRef="#br0">25495 15806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4"/>
        <p:cNvGrpSpPr/>
        <p:nvPr/>
      </p:nvGrpSpPr>
      <p:grpSpPr>
        <a:xfrm>
          <a:off x="0" y="0"/>
          <a:ext cx="0" cy="0"/>
          <a:chOff x="0" y="0"/>
          <a:chExt cx="0" cy="0"/>
        </a:xfrm>
      </p:grpSpPr>
      <p:sp>
        <p:nvSpPr>
          <p:cNvPr id="5385" name="Google Shape;5385;g22caf07fed1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6" name="Google Shape;5386;g22caf07fed1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2">
          <a:extLst>
            <a:ext uri="{FF2B5EF4-FFF2-40B4-BE49-F238E27FC236}">
              <a16:creationId xmlns:a16="http://schemas.microsoft.com/office/drawing/2014/main" id="{E4B47FC7-0144-9145-8546-34A0DC5630E7}"/>
            </a:ext>
          </a:extLst>
        </p:cNvPr>
        <p:cNvGrpSpPr/>
        <p:nvPr/>
      </p:nvGrpSpPr>
      <p:grpSpPr>
        <a:xfrm>
          <a:off x="0" y="0"/>
          <a:ext cx="0" cy="0"/>
          <a:chOff x="0" y="0"/>
          <a:chExt cx="0" cy="0"/>
        </a:xfrm>
      </p:grpSpPr>
      <p:sp>
        <p:nvSpPr>
          <p:cNvPr id="8583" name="Google Shape;8583;g1336d459b97_0_3021:notes">
            <a:extLst>
              <a:ext uri="{FF2B5EF4-FFF2-40B4-BE49-F238E27FC236}">
                <a16:creationId xmlns:a16="http://schemas.microsoft.com/office/drawing/2014/main" id="{C7E89891-053F-0AF9-0C24-32DC873A2D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4" name="Google Shape;8584;g1336d459b97_0_3021:notes">
            <a:extLst>
              <a:ext uri="{FF2B5EF4-FFF2-40B4-BE49-F238E27FC236}">
                <a16:creationId xmlns:a16="http://schemas.microsoft.com/office/drawing/2014/main" id="{A697D89D-0541-BF25-1C22-689AC0F008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67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2">
          <a:extLst>
            <a:ext uri="{FF2B5EF4-FFF2-40B4-BE49-F238E27FC236}">
              <a16:creationId xmlns:a16="http://schemas.microsoft.com/office/drawing/2014/main" id="{3791FF7A-4958-1DAA-D5C7-751670B39D9E}"/>
            </a:ext>
          </a:extLst>
        </p:cNvPr>
        <p:cNvGrpSpPr/>
        <p:nvPr/>
      </p:nvGrpSpPr>
      <p:grpSpPr>
        <a:xfrm>
          <a:off x="0" y="0"/>
          <a:ext cx="0" cy="0"/>
          <a:chOff x="0" y="0"/>
          <a:chExt cx="0" cy="0"/>
        </a:xfrm>
      </p:grpSpPr>
      <p:sp>
        <p:nvSpPr>
          <p:cNvPr id="8583" name="Google Shape;8583;g1336d459b97_0_3021:notes">
            <a:extLst>
              <a:ext uri="{FF2B5EF4-FFF2-40B4-BE49-F238E27FC236}">
                <a16:creationId xmlns:a16="http://schemas.microsoft.com/office/drawing/2014/main" id="{DE1D43E5-4E85-9C67-DE2C-1BB20D76B3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4" name="Google Shape;8584;g1336d459b97_0_3021:notes">
            <a:extLst>
              <a:ext uri="{FF2B5EF4-FFF2-40B4-BE49-F238E27FC236}">
                <a16:creationId xmlns:a16="http://schemas.microsoft.com/office/drawing/2014/main" id="{2A404F0E-49B1-7007-07A0-1B6D11CDD1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647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2">
          <a:extLst>
            <a:ext uri="{FF2B5EF4-FFF2-40B4-BE49-F238E27FC236}">
              <a16:creationId xmlns:a16="http://schemas.microsoft.com/office/drawing/2014/main" id="{55484F85-E0B0-6F43-6DC8-A99DCC4DFE9F}"/>
            </a:ext>
          </a:extLst>
        </p:cNvPr>
        <p:cNvGrpSpPr/>
        <p:nvPr/>
      </p:nvGrpSpPr>
      <p:grpSpPr>
        <a:xfrm>
          <a:off x="0" y="0"/>
          <a:ext cx="0" cy="0"/>
          <a:chOff x="0" y="0"/>
          <a:chExt cx="0" cy="0"/>
        </a:xfrm>
      </p:grpSpPr>
      <p:sp>
        <p:nvSpPr>
          <p:cNvPr id="8583" name="Google Shape;8583;g1336d459b97_0_3021:notes">
            <a:extLst>
              <a:ext uri="{FF2B5EF4-FFF2-40B4-BE49-F238E27FC236}">
                <a16:creationId xmlns:a16="http://schemas.microsoft.com/office/drawing/2014/main" id="{65E69592-870F-EAAE-418B-055620F9D0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4" name="Google Shape;8584;g1336d459b97_0_3021:notes">
            <a:extLst>
              <a:ext uri="{FF2B5EF4-FFF2-40B4-BE49-F238E27FC236}">
                <a16:creationId xmlns:a16="http://schemas.microsoft.com/office/drawing/2014/main" id="{6B6DEECA-1E13-D833-C6A9-1B02B65CFB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70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3"/>
        <p:cNvGrpSpPr/>
        <p:nvPr/>
      </p:nvGrpSpPr>
      <p:grpSpPr>
        <a:xfrm>
          <a:off x="0" y="0"/>
          <a:ext cx="0" cy="0"/>
          <a:chOff x="0" y="0"/>
          <a:chExt cx="0" cy="0"/>
        </a:xfrm>
      </p:grpSpPr>
      <p:sp>
        <p:nvSpPr>
          <p:cNvPr id="6744" name="Google Shape;6744;g131ff7c0f5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5" name="Google Shape;6745;g131ff7c0f5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900"/>
              </a:spcBef>
              <a:spcAft>
                <a:spcPts val="900"/>
              </a:spcAft>
              <a:buNone/>
            </a:pPr>
            <a:r>
              <a:rPr lang="en-US" b="1" i="0">
                <a:solidFill>
                  <a:srgbClr val="273540"/>
                </a:solidFill>
                <a:effectLst/>
                <a:latin typeface="Lato Extended"/>
              </a:rPr>
              <a:t>Summary Sheet Showing Results of All Experiments</a:t>
            </a:r>
            <a:endParaRPr lang="en-US" b="0" i="0">
              <a:solidFill>
                <a:srgbClr val="273540"/>
              </a:solidFill>
              <a:effectLst/>
              <a:latin typeface="Lato Extended"/>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2"/>
        <p:cNvGrpSpPr/>
        <p:nvPr/>
      </p:nvGrpSpPr>
      <p:grpSpPr>
        <a:xfrm>
          <a:off x="0" y="0"/>
          <a:ext cx="0" cy="0"/>
          <a:chOff x="0" y="0"/>
          <a:chExt cx="0" cy="0"/>
        </a:xfrm>
      </p:grpSpPr>
      <p:sp>
        <p:nvSpPr>
          <p:cNvPr id="6813" name="Google Shape;6813;g11d0e38a952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4" name="Google Shape;6814;g11d0e38a952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2"/>
        <p:cNvGrpSpPr/>
        <p:nvPr/>
      </p:nvGrpSpPr>
      <p:grpSpPr>
        <a:xfrm>
          <a:off x="0" y="0"/>
          <a:ext cx="0" cy="0"/>
          <a:chOff x="0" y="0"/>
          <a:chExt cx="0" cy="0"/>
        </a:xfrm>
      </p:grpSpPr>
      <p:sp>
        <p:nvSpPr>
          <p:cNvPr id="9033" name="Google Shape;9033;g1336d459b97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4" name="Google Shape;9034;g1336d459b97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b="1">
                <a:solidFill>
                  <a:srgbClr val="000000"/>
                </a:solidFill>
                <a:latin typeface="Arial"/>
                <a:cs typeface="Arial"/>
              </a:rPr>
              <a:t>Based on 4 different experiments, we can conclude that:</a:t>
            </a:r>
            <a:endParaRPr lang="en-US" b="1">
              <a:solidFill>
                <a:srgbClr val="282622"/>
              </a:solidFill>
            </a:endParaRPr>
          </a:p>
          <a:p>
            <a:pPr marL="285750" indent="-285750">
              <a:buFont typeface="Arial"/>
              <a:buChar char="•"/>
            </a:pPr>
            <a:r>
              <a:rPr lang="en">
                <a:solidFill>
                  <a:srgbClr val="000000"/>
                </a:solidFill>
                <a:latin typeface="Roboto Slab" pitchFamily="2" charset="0"/>
                <a:ea typeface="Roboto Slab" pitchFamily="2" charset="0"/>
                <a:cs typeface="Roboto Slab" pitchFamily="2" charset="0"/>
                <a:sym typeface="Arial"/>
              </a:rPr>
              <a:t>Although the discrepancies across most of the metrics were not considerable, the Neural Network consistently outperformed the Decision Tree. When the number of hidden nodes increased to 200, the </a:t>
            </a:r>
            <a:r>
              <a:rPr lang="en" b="1">
                <a:solidFill>
                  <a:srgbClr val="000000"/>
                </a:solidFill>
                <a:latin typeface="Roboto Slab" pitchFamily="2" charset="0"/>
                <a:ea typeface="Roboto Slab" pitchFamily="2" charset="0"/>
                <a:cs typeface="Roboto Slab" pitchFamily="2" charset="0"/>
                <a:sym typeface="Arial"/>
              </a:rPr>
              <a:t>Neural Network</a:t>
            </a:r>
            <a:r>
              <a:rPr lang="en">
                <a:solidFill>
                  <a:srgbClr val="000000"/>
                </a:solidFill>
                <a:latin typeface="Roboto Slab" pitchFamily="2" charset="0"/>
                <a:ea typeface="Roboto Slab" pitchFamily="2" charset="0"/>
                <a:cs typeface="Roboto Slab" pitchFamily="2" charset="0"/>
                <a:sym typeface="Arial"/>
              </a:rPr>
              <a:t> achieved an AUC of 0.957 and a classification accuracy (CA) of 0.881, showing great ability to distinguish between good and bad apples and a high rate of correct predictions. In comparison, the Decision Tree, even with optimized pruning (minimum 11 instances in leaves), achieved a lower AUC of 0.857 and CA of 0.797.</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atin typeface="Roboto Slab" pitchFamily="2" charset="0"/>
                <a:ea typeface="Roboto Slab" pitchFamily="2" charset="0"/>
                <a:cs typeface="Roboto Slab" pitchFamily="2" charset="0"/>
              </a:rPr>
              <a:t>Beyond performance,  the business should also consider costs and other factors, such as interpretability or complexity. Despite having better performance, the neural network model is more costly to implement and maintain, and more difficult to explain. Hence, the Decision Tree is a more practical solution in the short run, even though it may sacrifice some accuracy. However, when the cost of massive waste and model operation rises in the long run, the Neural Network becomes a more suitable choice.</a:t>
            </a: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7"/>
        <p:cNvGrpSpPr/>
        <p:nvPr/>
      </p:nvGrpSpPr>
      <p:grpSpPr>
        <a:xfrm>
          <a:off x="0" y="0"/>
          <a:ext cx="0" cy="0"/>
          <a:chOff x="0" y="0"/>
          <a:chExt cx="0" cy="0"/>
        </a:xfrm>
      </p:grpSpPr>
      <p:sp>
        <p:nvSpPr>
          <p:cNvPr id="6118" name="Google Shape;6118;g1336d459b9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9" name="Google Shape;6119;g1336d459b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7">
          <a:extLst>
            <a:ext uri="{FF2B5EF4-FFF2-40B4-BE49-F238E27FC236}">
              <a16:creationId xmlns:a16="http://schemas.microsoft.com/office/drawing/2014/main" id="{B365C7F5-DE93-799F-740B-1437857F779C}"/>
            </a:ext>
          </a:extLst>
        </p:cNvPr>
        <p:cNvGrpSpPr/>
        <p:nvPr/>
      </p:nvGrpSpPr>
      <p:grpSpPr>
        <a:xfrm>
          <a:off x="0" y="0"/>
          <a:ext cx="0" cy="0"/>
          <a:chOff x="0" y="0"/>
          <a:chExt cx="0" cy="0"/>
        </a:xfrm>
      </p:grpSpPr>
      <p:sp>
        <p:nvSpPr>
          <p:cNvPr id="6118" name="Google Shape;6118;g1336d459b97_0_8:notes">
            <a:extLst>
              <a:ext uri="{FF2B5EF4-FFF2-40B4-BE49-F238E27FC236}">
                <a16:creationId xmlns:a16="http://schemas.microsoft.com/office/drawing/2014/main" id="{702BCD9D-52C4-D7BA-95AE-B21DC3B63F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9" name="Google Shape;6119;g1336d459b97_0_8:notes">
            <a:extLst>
              <a:ext uri="{FF2B5EF4-FFF2-40B4-BE49-F238E27FC236}">
                <a16:creationId xmlns:a16="http://schemas.microsoft.com/office/drawing/2014/main" id="{6BC40995-7D5E-BAAA-1727-237F99A588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040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2"/>
        <p:cNvGrpSpPr/>
        <p:nvPr/>
      </p:nvGrpSpPr>
      <p:grpSpPr>
        <a:xfrm>
          <a:off x="0" y="0"/>
          <a:ext cx="0" cy="0"/>
          <a:chOff x="0" y="0"/>
          <a:chExt cx="0" cy="0"/>
        </a:xfrm>
      </p:grpSpPr>
      <p:sp>
        <p:nvSpPr>
          <p:cNvPr id="6553" name="Google Shape;655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4" name="Google Shape;655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3"/>
        <p:cNvGrpSpPr/>
        <p:nvPr/>
      </p:nvGrpSpPr>
      <p:grpSpPr>
        <a:xfrm>
          <a:off x="0" y="0"/>
          <a:ext cx="0" cy="0"/>
          <a:chOff x="0" y="0"/>
          <a:chExt cx="0" cy="0"/>
        </a:xfrm>
      </p:grpSpPr>
      <p:sp>
        <p:nvSpPr>
          <p:cNvPr id="7904" name="Google Shape;7904;g13e1fc50f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5" name="Google Shape;7905;g13e1fc50f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spcBef>
                <a:spcPts val="900"/>
              </a:spcBef>
              <a:spcAft>
                <a:spcPts val="900"/>
              </a:spcAft>
              <a:buNone/>
            </a:pPr>
            <a:r>
              <a:rPr lang="en-US" b="1" i="0">
                <a:solidFill>
                  <a:srgbClr val="273540"/>
                </a:solidFill>
                <a:effectLst/>
                <a:latin typeface="Lato Extended"/>
              </a:rPr>
              <a:t>Comparison of at Least Two Algorithms</a:t>
            </a:r>
            <a:endParaRPr lang="en-US" b="0" i="0">
              <a:solidFill>
                <a:srgbClr val="273540"/>
              </a:solidFill>
              <a:effectLst/>
              <a:latin typeface="Lato Extende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1"/>
        <p:cNvGrpSpPr/>
        <p:nvPr/>
      </p:nvGrpSpPr>
      <p:grpSpPr>
        <a:xfrm>
          <a:off x="0" y="0"/>
          <a:ext cx="0" cy="0"/>
          <a:chOff x="0" y="0"/>
          <a:chExt cx="0" cy="0"/>
        </a:xfrm>
      </p:grpSpPr>
      <p:sp>
        <p:nvSpPr>
          <p:cNvPr id="6652" name="Google Shape;6652;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3" name="Google Shape;6653;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1">
          <a:extLst>
            <a:ext uri="{FF2B5EF4-FFF2-40B4-BE49-F238E27FC236}">
              <a16:creationId xmlns:a16="http://schemas.microsoft.com/office/drawing/2014/main" id="{29DBD44B-7C08-02D4-E3EC-EBC9204514F7}"/>
            </a:ext>
          </a:extLst>
        </p:cNvPr>
        <p:cNvGrpSpPr/>
        <p:nvPr/>
      </p:nvGrpSpPr>
      <p:grpSpPr>
        <a:xfrm>
          <a:off x="0" y="0"/>
          <a:ext cx="0" cy="0"/>
          <a:chOff x="0" y="0"/>
          <a:chExt cx="0" cy="0"/>
        </a:xfrm>
      </p:grpSpPr>
      <p:sp>
        <p:nvSpPr>
          <p:cNvPr id="6652" name="Google Shape;6652;g13e1fc50fc5_0_14:notes">
            <a:extLst>
              <a:ext uri="{FF2B5EF4-FFF2-40B4-BE49-F238E27FC236}">
                <a16:creationId xmlns:a16="http://schemas.microsoft.com/office/drawing/2014/main" id="{94A4B388-65AF-1FA8-0D9C-A54B1C4D36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3" name="Google Shape;6653;g13e1fc50fc5_0_14:notes">
            <a:extLst>
              <a:ext uri="{FF2B5EF4-FFF2-40B4-BE49-F238E27FC236}">
                <a16:creationId xmlns:a16="http://schemas.microsoft.com/office/drawing/2014/main" id="{3CF2906B-AF57-04A2-C3EA-C34F060572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798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2"/>
        <p:cNvGrpSpPr/>
        <p:nvPr/>
      </p:nvGrpSpPr>
      <p:grpSpPr>
        <a:xfrm>
          <a:off x="0" y="0"/>
          <a:ext cx="0" cy="0"/>
          <a:chOff x="0" y="0"/>
          <a:chExt cx="0" cy="0"/>
        </a:xfrm>
      </p:grpSpPr>
      <p:sp>
        <p:nvSpPr>
          <p:cNvPr id="8583" name="Google Shape;8583;g1336d459b97_0_3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4" name="Google Shape;8584;g1336d459b97_0_3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2">
          <a:extLst>
            <a:ext uri="{FF2B5EF4-FFF2-40B4-BE49-F238E27FC236}">
              <a16:creationId xmlns:a16="http://schemas.microsoft.com/office/drawing/2014/main" id="{4276E6C3-DCED-7750-414D-9D57A7BCAF6F}"/>
            </a:ext>
          </a:extLst>
        </p:cNvPr>
        <p:cNvGrpSpPr/>
        <p:nvPr/>
      </p:nvGrpSpPr>
      <p:grpSpPr>
        <a:xfrm>
          <a:off x="0" y="0"/>
          <a:ext cx="0" cy="0"/>
          <a:chOff x="0" y="0"/>
          <a:chExt cx="0" cy="0"/>
        </a:xfrm>
      </p:grpSpPr>
      <p:sp>
        <p:nvSpPr>
          <p:cNvPr id="8583" name="Google Shape;8583;g1336d459b97_0_3021:notes">
            <a:extLst>
              <a:ext uri="{FF2B5EF4-FFF2-40B4-BE49-F238E27FC236}">
                <a16:creationId xmlns:a16="http://schemas.microsoft.com/office/drawing/2014/main" id="{E4A25B50-CCF7-DD31-DDDF-E3AC8D8D3F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4" name="Google Shape;8584;g1336d459b97_0_3021:notes">
            <a:extLst>
              <a:ext uri="{FF2B5EF4-FFF2-40B4-BE49-F238E27FC236}">
                <a16:creationId xmlns:a16="http://schemas.microsoft.com/office/drawing/2014/main" id="{35C9E9EF-0B88-9C73-F2C7-CA8BA65CC6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476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2757750" y="1107225"/>
            <a:ext cx="3628500" cy="171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700"/>
              <a:buFont typeface="Playfair Display"/>
              <a:buNone/>
              <a:defRPr sz="6000"/>
            </a:lvl1pPr>
            <a:lvl2pPr lvl="1" algn="l">
              <a:spcBef>
                <a:spcPts val="0"/>
              </a:spcBef>
              <a:spcAft>
                <a:spcPts val="0"/>
              </a:spcAft>
              <a:buSzPts val="4700"/>
              <a:buFont typeface="Playfair Display"/>
              <a:buNone/>
              <a:defRPr sz="4700">
                <a:latin typeface="Playfair Display"/>
                <a:ea typeface="Playfair Display"/>
                <a:cs typeface="Playfair Display"/>
                <a:sym typeface="Playfair Display"/>
              </a:defRPr>
            </a:lvl2pPr>
            <a:lvl3pPr lvl="2" algn="l">
              <a:spcBef>
                <a:spcPts val="0"/>
              </a:spcBef>
              <a:spcAft>
                <a:spcPts val="0"/>
              </a:spcAft>
              <a:buSzPts val="4700"/>
              <a:buFont typeface="Playfair Display"/>
              <a:buNone/>
              <a:defRPr sz="4700">
                <a:latin typeface="Playfair Display"/>
                <a:ea typeface="Playfair Display"/>
                <a:cs typeface="Playfair Display"/>
                <a:sym typeface="Playfair Display"/>
              </a:defRPr>
            </a:lvl3pPr>
            <a:lvl4pPr lvl="3" algn="l">
              <a:spcBef>
                <a:spcPts val="0"/>
              </a:spcBef>
              <a:spcAft>
                <a:spcPts val="0"/>
              </a:spcAft>
              <a:buSzPts val="4700"/>
              <a:buFont typeface="Playfair Display"/>
              <a:buNone/>
              <a:defRPr sz="4700">
                <a:latin typeface="Playfair Display"/>
                <a:ea typeface="Playfair Display"/>
                <a:cs typeface="Playfair Display"/>
                <a:sym typeface="Playfair Display"/>
              </a:defRPr>
            </a:lvl4pPr>
            <a:lvl5pPr lvl="4" algn="l">
              <a:spcBef>
                <a:spcPts val="0"/>
              </a:spcBef>
              <a:spcAft>
                <a:spcPts val="0"/>
              </a:spcAft>
              <a:buSzPts val="4700"/>
              <a:buFont typeface="Playfair Display"/>
              <a:buNone/>
              <a:defRPr sz="4700">
                <a:latin typeface="Playfair Display"/>
                <a:ea typeface="Playfair Display"/>
                <a:cs typeface="Playfair Display"/>
                <a:sym typeface="Playfair Display"/>
              </a:defRPr>
            </a:lvl5pPr>
            <a:lvl6pPr lvl="5" algn="l">
              <a:spcBef>
                <a:spcPts val="0"/>
              </a:spcBef>
              <a:spcAft>
                <a:spcPts val="0"/>
              </a:spcAft>
              <a:buSzPts val="4700"/>
              <a:buFont typeface="Playfair Display"/>
              <a:buNone/>
              <a:defRPr sz="4700">
                <a:latin typeface="Playfair Display"/>
                <a:ea typeface="Playfair Display"/>
                <a:cs typeface="Playfair Display"/>
                <a:sym typeface="Playfair Display"/>
              </a:defRPr>
            </a:lvl6pPr>
            <a:lvl7pPr lvl="6" algn="l">
              <a:spcBef>
                <a:spcPts val="0"/>
              </a:spcBef>
              <a:spcAft>
                <a:spcPts val="0"/>
              </a:spcAft>
              <a:buSzPts val="4700"/>
              <a:buFont typeface="Playfair Display"/>
              <a:buNone/>
              <a:defRPr sz="4700">
                <a:latin typeface="Playfair Display"/>
                <a:ea typeface="Playfair Display"/>
                <a:cs typeface="Playfair Display"/>
                <a:sym typeface="Playfair Display"/>
              </a:defRPr>
            </a:lvl7pPr>
            <a:lvl8pPr lvl="7" algn="l">
              <a:spcBef>
                <a:spcPts val="0"/>
              </a:spcBef>
              <a:spcAft>
                <a:spcPts val="0"/>
              </a:spcAft>
              <a:buSzPts val="4700"/>
              <a:buFont typeface="Playfair Display"/>
              <a:buNone/>
              <a:defRPr sz="4700">
                <a:latin typeface="Playfair Display"/>
                <a:ea typeface="Playfair Display"/>
                <a:cs typeface="Playfair Display"/>
                <a:sym typeface="Playfair Display"/>
              </a:defRPr>
            </a:lvl8pPr>
            <a:lvl9pPr lvl="8" algn="l">
              <a:spcBef>
                <a:spcPts val="0"/>
              </a:spcBef>
              <a:spcAft>
                <a:spcPts val="0"/>
              </a:spcAft>
              <a:buSzPts val="4700"/>
              <a:buFont typeface="Playfair Display"/>
              <a:buNone/>
              <a:defRPr sz="4700">
                <a:latin typeface="Playfair Display"/>
                <a:ea typeface="Playfair Display"/>
                <a:cs typeface="Playfair Display"/>
                <a:sym typeface="Playfair Display"/>
              </a:defRPr>
            </a:lvl9pPr>
          </a:lstStyle>
          <a:p>
            <a:endParaRPr/>
          </a:p>
        </p:txBody>
      </p:sp>
      <p:sp>
        <p:nvSpPr>
          <p:cNvPr id="11" name="Google Shape;11;p2"/>
          <p:cNvSpPr txBox="1">
            <a:spLocks noGrp="1"/>
          </p:cNvSpPr>
          <p:nvPr>
            <p:ph type="subTitle" idx="1"/>
          </p:nvPr>
        </p:nvSpPr>
        <p:spPr>
          <a:xfrm>
            <a:off x="3005250" y="3111175"/>
            <a:ext cx="3133500" cy="754200"/>
          </a:xfrm>
          <a:prstGeom prst="rect">
            <a:avLst/>
          </a:prstGeom>
          <a:ln w="19050"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850"/>
              <a:buNone/>
              <a:defRPr sz="1850"/>
            </a:lvl1pPr>
            <a:lvl2pPr lvl="1">
              <a:lnSpc>
                <a:spcPct val="100000"/>
              </a:lnSpc>
              <a:spcBef>
                <a:spcPts val="0"/>
              </a:spcBef>
              <a:spcAft>
                <a:spcPts val="0"/>
              </a:spcAft>
              <a:buSzPts val="1850"/>
              <a:buNone/>
              <a:defRPr sz="1850"/>
            </a:lvl2pPr>
            <a:lvl3pPr lvl="2">
              <a:lnSpc>
                <a:spcPct val="100000"/>
              </a:lnSpc>
              <a:spcBef>
                <a:spcPts val="0"/>
              </a:spcBef>
              <a:spcAft>
                <a:spcPts val="0"/>
              </a:spcAft>
              <a:buSzPts val="1850"/>
              <a:buNone/>
              <a:defRPr sz="1850"/>
            </a:lvl3pPr>
            <a:lvl4pPr lvl="3">
              <a:lnSpc>
                <a:spcPct val="100000"/>
              </a:lnSpc>
              <a:spcBef>
                <a:spcPts val="0"/>
              </a:spcBef>
              <a:spcAft>
                <a:spcPts val="0"/>
              </a:spcAft>
              <a:buSzPts val="1850"/>
              <a:buNone/>
              <a:defRPr sz="1850"/>
            </a:lvl4pPr>
            <a:lvl5pPr lvl="4">
              <a:lnSpc>
                <a:spcPct val="100000"/>
              </a:lnSpc>
              <a:spcBef>
                <a:spcPts val="0"/>
              </a:spcBef>
              <a:spcAft>
                <a:spcPts val="0"/>
              </a:spcAft>
              <a:buSzPts val="1850"/>
              <a:buNone/>
              <a:defRPr sz="1850"/>
            </a:lvl5pPr>
            <a:lvl6pPr lvl="5">
              <a:lnSpc>
                <a:spcPct val="100000"/>
              </a:lnSpc>
              <a:spcBef>
                <a:spcPts val="0"/>
              </a:spcBef>
              <a:spcAft>
                <a:spcPts val="0"/>
              </a:spcAft>
              <a:buSzPts val="1850"/>
              <a:buNone/>
              <a:defRPr sz="1850"/>
            </a:lvl6pPr>
            <a:lvl7pPr lvl="6">
              <a:lnSpc>
                <a:spcPct val="100000"/>
              </a:lnSpc>
              <a:spcBef>
                <a:spcPts val="0"/>
              </a:spcBef>
              <a:spcAft>
                <a:spcPts val="0"/>
              </a:spcAft>
              <a:buSzPts val="1850"/>
              <a:buNone/>
              <a:defRPr sz="1850"/>
            </a:lvl7pPr>
            <a:lvl8pPr lvl="7">
              <a:lnSpc>
                <a:spcPct val="100000"/>
              </a:lnSpc>
              <a:spcBef>
                <a:spcPts val="0"/>
              </a:spcBef>
              <a:spcAft>
                <a:spcPts val="0"/>
              </a:spcAft>
              <a:buSzPts val="1850"/>
              <a:buNone/>
              <a:defRPr sz="1850"/>
            </a:lvl8pPr>
            <a:lvl9pPr lvl="8">
              <a:lnSpc>
                <a:spcPct val="100000"/>
              </a:lnSpc>
              <a:spcBef>
                <a:spcPts val="0"/>
              </a:spcBef>
              <a:spcAft>
                <a:spcPts val="0"/>
              </a:spcAft>
              <a:buSzPts val="1850"/>
              <a:buNone/>
              <a:defRPr sz="185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3503"/>
        <p:cNvGrpSpPr/>
        <p:nvPr/>
      </p:nvGrpSpPr>
      <p:grpSpPr>
        <a:xfrm>
          <a:off x="0" y="0"/>
          <a:ext cx="0" cy="0"/>
          <a:chOff x="0" y="0"/>
          <a:chExt cx="0" cy="0"/>
        </a:xfrm>
      </p:grpSpPr>
      <p:pic>
        <p:nvPicPr>
          <p:cNvPr id="3504" name="Google Shape;3504;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05" name="Google Shape;3505;p27"/>
          <p:cNvSpPr txBox="1">
            <a:spLocks noGrp="1"/>
          </p:cNvSpPr>
          <p:nvPr>
            <p:ph type="title"/>
          </p:nvPr>
        </p:nvSpPr>
        <p:spPr>
          <a:xfrm>
            <a:off x="713225" y="368525"/>
            <a:ext cx="7717500" cy="763800"/>
          </a:xfrm>
          <a:prstGeom prst="rect">
            <a:avLst/>
          </a:prstGeom>
        </p:spPr>
        <p:txBody>
          <a:bodyPr spcFirstLastPara="1" wrap="square" lIns="91425" tIns="91425" rIns="91425" bIns="91425" anchor="t"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3506" name="Google Shape;3506;p27"/>
          <p:cNvSpPr txBox="1">
            <a:spLocks noGrp="1"/>
          </p:cNvSpPr>
          <p:nvPr>
            <p:ph type="subTitle" idx="1"/>
          </p:nvPr>
        </p:nvSpPr>
        <p:spPr>
          <a:xfrm>
            <a:off x="1106875" y="1573150"/>
            <a:ext cx="32004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07" name="Google Shape;3507;p27"/>
          <p:cNvSpPr txBox="1">
            <a:spLocks noGrp="1"/>
          </p:cNvSpPr>
          <p:nvPr>
            <p:ph type="subTitle" idx="2"/>
          </p:nvPr>
        </p:nvSpPr>
        <p:spPr>
          <a:xfrm>
            <a:off x="4836725" y="1573150"/>
            <a:ext cx="32004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679" name="Google Shape;3679;p27"/>
          <p:cNvGrpSpPr/>
          <p:nvPr/>
        </p:nvGrpSpPr>
        <p:grpSpPr>
          <a:xfrm rot="-10472866" flipH="1">
            <a:off x="8309878" y="2678511"/>
            <a:ext cx="1181727" cy="2399838"/>
            <a:chOff x="3457275" y="-1276700"/>
            <a:chExt cx="462450" cy="939175"/>
          </a:xfrm>
        </p:grpSpPr>
        <p:sp>
          <p:nvSpPr>
            <p:cNvPr id="3680" name="Google Shape;3680;p27"/>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7"/>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7"/>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7"/>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7"/>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7"/>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7"/>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7"/>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7"/>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7"/>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7"/>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7"/>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7"/>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7"/>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7"/>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7"/>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7"/>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7"/>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7"/>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7"/>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7"/>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7"/>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7"/>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7"/>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7"/>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7"/>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7"/>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7"/>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7"/>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7"/>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7"/>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7"/>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7"/>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7"/>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7"/>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7"/>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7"/>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7"/>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7"/>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3725"/>
        <p:cNvGrpSpPr/>
        <p:nvPr/>
      </p:nvGrpSpPr>
      <p:grpSpPr>
        <a:xfrm>
          <a:off x="0" y="0"/>
          <a:ext cx="0" cy="0"/>
          <a:chOff x="0" y="0"/>
          <a:chExt cx="0" cy="0"/>
        </a:xfrm>
      </p:grpSpPr>
      <p:pic>
        <p:nvPicPr>
          <p:cNvPr id="3726" name="Google Shape;3726;p28"/>
          <p:cNvPicPr preferRelativeResize="0"/>
          <p:nvPr userDrawn="1"/>
        </p:nvPicPr>
        <p:blipFill>
          <a:blip r:embed="rId2">
            <a:alphaModFix/>
          </a:blip>
          <a:stretch>
            <a:fillRect/>
          </a:stretch>
        </p:blipFill>
        <p:spPr>
          <a:xfrm>
            <a:off x="0" y="0"/>
            <a:ext cx="9144000" cy="5143500"/>
          </a:xfrm>
          <a:prstGeom prst="rect">
            <a:avLst/>
          </a:prstGeom>
          <a:noFill/>
          <a:ln>
            <a:noFill/>
          </a:ln>
        </p:spPr>
      </p:pic>
      <p:sp>
        <p:nvSpPr>
          <p:cNvPr id="3727" name="Google Shape;3727;p28"/>
          <p:cNvSpPr txBox="1">
            <a:spLocks noGrp="1"/>
          </p:cNvSpPr>
          <p:nvPr>
            <p:ph type="title"/>
          </p:nvPr>
        </p:nvSpPr>
        <p:spPr>
          <a:xfrm>
            <a:off x="713225" y="368525"/>
            <a:ext cx="7717500" cy="763800"/>
          </a:xfrm>
          <a:prstGeom prst="rect">
            <a:avLst/>
          </a:prstGeom>
        </p:spPr>
        <p:txBody>
          <a:bodyPr spcFirstLastPara="1" wrap="square" lIns="91425" tIns="91425" rIns="91425" bIns="91425" anchor="t" anchorCtr="0">
            <a:noAutofit/>
          </a:bodyPr>
          <a:lstStyle>
            <a:lvl1pPr lvl="0">
              <a:spcBef>
                <a:spcPts val="0"/>
              </a:spcBef>
              <a:spcAft>
                <a:spcPts val="0"/>
              </a:spcAft>
              <a:buSzPts val="4700"/>
              <a:buNone/>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a:endParaRPr/>
          </a:p>
        </p:txBody>
      </p:sp>
      <p:sp>
        <p:nvSpPr>
          <p:cNvPr id="3728" name="Google Shape;3728;p28"/>
          <p:cNvSpPr txBox="1">
            <a:spLocks noGrp="1"/>
          </p:cNvSpPr>
          <p:nvPr>
            <p:ph type="subTitle" idx="1"/>
          </p:nvPr>
        </p:nvSpPr>
        <p:spPr>
          <a:xfrm>
            <a:off x="713225" y="3264574"/>
            <a:ext cx="24003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9" name="Google Shape;3729;p28"/>
          <p:cNvSpPr txBox="1">
            <a:spLocks noGrp="1"/>
          </p:cNvSpPr>
          <p:nvPr>
            <p:ph type="subTitle" idx="2"/>
          </p:nvPr>
        </p:nvSpPr>
        <p:spPr>
          <a:xfrm>
            <a:off x="713225" y="2686700"/>
            <a:ext cx="2400300" cy="6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1pPr>
            <a:lvl2pPr lvl="1"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2pPr>
            <a:lvl3pPr lvl="2"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3pPr>
            <a:lvl4pPr lvl="3"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4pPr>
            <a:lvl5pPr lvl="4"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5pPr>
            <a:lvl6pPr lvl="5"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6pPr>
            <a:lvl7pPr lvl="6"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7pPr>
            <a:lvl8pPr lvl="7"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8pPr>
            <a:lvl9pPr lvl="8"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9pPr>
          </a:lstStyle>
          <a:p>
            <a:endParaRPr/>
          </a:p>
        </p:txBody>
      </p:sp>
      <p:sp>
        <p:nvSpPr>
          <p:cNvPr id="3730" name="Google Shape;3730;p28"/>
          <p:cNvSpPr txBox="1">
            <a:spLocks noGrp="1"/>
          </p:cNvSpPr>
          <p:nvPr>
            <p:ph type="subTitle" idx="3"/>
          </p:nvPr>
        </p:nvSpPr>
        <p:spPr>
          <a:xfrm>
            <a:off x="6030400" y="3264574"/>
            <a:ext cx="24003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1" name="Google Shape;3731;p28"/>
          <p:cNvSpPr txBox="1">
            <a:spLocks noGrp="1"/>
          </p:cNvSpPr>
          <p:nvPr>
            <p:ph type="subTitle" idx="4"/>
          </p:nvPr>
        </p:nvSpPr>
        <p:spPr>
          <a:xfrm>
            <a:off x="6030400" y="2686700"/>
            <a:ext cx="2400300" cy="6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1pPr>
            <a:lvl2pPr lvl="1"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2pPr>
            <a:lvl3pPr lvl="2"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3pPr>
            <a:lvl4pPr lvl="3"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4pPr>
            <a:lvl5pPr lvl="4"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5pPr>
            <a:lvl6pPr lvl="5"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6pPr>
            <a:lvl7pPr lvl="6"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7pPr>
            <a:lvl8pPr lvl="7"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8pPr>
            <a:lvl9pPr lvl="8"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9pPr>
          </a:lstStyle>
          <a:p>
            <a:endParaRPr/>
          </a:p>
        </p:txBody>
      </p:sp>
      <p:sp>
        <p:nvSpPr>
          <p:cNvPr id="3732" name="Google Shape;3732;p28"/>
          <p:cNvSpPr txBox="1">
            <a:spLocks noGrp="1"/>
          </p:cNvSpPr>
          <p:nvPr>
            <p:ph type="subTitle" idx="5"/>
          </p:nvPr>
        </p:nvSpPr>
        <p:spPr>
          <a:xfrm>
            <a:off x="3371850" y="3264577"/>
            <a:ext cx="24003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3" name="Google Shape;3733;p28"/>
          <p:cNvSpPr txBox="1">
            <a:spLocks noGrp="1"/>
          </p:cNvSpPr>
          <p:nvPr>
            <p:ph type="subTitle" idx="6"/>
          </p:nvPr>
        </p:nvSpPr>
        <p:spPr>
          <a:xfrm>
            <a:off x="3371850" y="2686700"/>
            <a:ext cx="2400300" cy="6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1pPr>
            <a:lvl2pPr lvl="1"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2pPr>
            <a:lvl3pPr lvl="2"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3pPr>
            <a:lvl4pPr lvl="3"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4pPr>
            <a:lvl5pPr lvl="4"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5pPr>
            <a:lvl6pPr lvl="5"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6pPr>
            <a:lvl7pPr lvl="6"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7pPr>
            <a:lvl8pPr lvl="7"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8pPr>
            <a:lvl9pPr lvl="8"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9pPr>
          </a:lstStyle>
          <a:p>
            <a:endParaRPr/>
          </a:p>
        </p:txBody>
      </p:sp>
      <p:grpSp>
        <p:nvGrpSpPr>
          <p:cNvPr id="3905" name="Google Shape;3905;p28"/>
          <p:cNvGrpSpPr/>
          <p:nvPr/>
        </p:nvGrpSpPr>
        <p:grpSpPr>
          <a:xfrm rot="9900077" flipH="1">
            <a:off x="8077834" y="-74387"/>
            <a:ext cx="1004248" cy="2039496"/>
            <a:chOff x="3457275" y="-1276700"/>
            <a:chExt cx="462450" cy="939175"/>
          </a:xfrm>
        </p:grpSpPr>
        <p:sp>
          <p:nvSpPr>
            <p:cNvPr id="3906" name="Google Shape;3906;p28"/>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8"/>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8"/>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8"/>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8"/>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8"/>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8"/>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8"/>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8"/>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8"/>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8"/>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8"/>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8"/>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8"/>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8"/>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8"/>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8"/>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8"/>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8"/>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8"/>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8"/>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8"/>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8"/>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8"/>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8"/>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8"/>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8"/>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8"/>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8"/>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8"/>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8"/>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8"/>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8"/>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8"/>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8"/>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8"/>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8"/>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8"/>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8"/>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28"/>
          <p:cNvGrpSpPr/>
          <p:nvPr/>
        </p:nvGrpSpPr>
        <p:grpSpPr>
          <a:xfrm rot="-1880537" flipH="1">
            <a:off x="121433" y="3479082"/>
            <a:ext cx="998782" cy="2028525"/>
            <a:chOff x="3457275" y="-1276700"/>
            <a:chExt cx="462450" cy="939175"/>
          </a:xfrm>
        </p:grpSpPr>
        <p:sp>
          <p:nvSpPr>
            <p:cNvPr id="3946" name="Google Shape;3946;p28"/>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8"/>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8"/>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8"/>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8"/>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8"/>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8"/>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8"/>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8"/>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8"/>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8"/>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8"/>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8"/>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8"/>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8"/>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8"/>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8"/>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8"/>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8"/>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8"/>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8"/>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8"/>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8"/>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8"/>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8"/>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8"/>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8"/>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8"/>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8"/>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8"/>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8"/>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8"/>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8"/>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8"/>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8"/>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8"/>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8"/>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8"/>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8"/>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05"/>
        <p:cNvGrpSpPr/>
        <p:nvPr/>
      </p:nvGrpSpPr>
      <p:grpSpPr>
        <a:xfrm>
          <a:off x="0" y="0"/>
          <a:ext cx="0" cy="0"/>
          <a:chOff x="0" y="0"/>
          <a:chExt cx="0" cy="0"/>
        </a:xfrm>
      </p:grpSpPr>
      <p:pic>
        <p:nvPicPr>
          <p:cNvPr id="4906" name="Google Shape;4906;p3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907" name="Google Shape;4907;p34"/>
          <p:cNvGrpSpPr/>
          <p:nvPr/>
        </p:nvGrpSpPr>
        <p:grpSpPr>
          <a:xfrm rot="-9731627" flipH="1">
            <a:off x="465839" y="-2257131"/>
            <a:ext cx="917697" cy="3709636"/>
            <a:chOff x="4034900" y="-1769300"/>
            <a:chExt cx="307675" cy="1243725"/>
          </a:xfrm>
        </p:grpSpPr>
        <p:sp>
          <p:nvSpPr>
            <p:cNvPr id="4908" name="Google Shape;4908;p34"/>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4"/>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4"/>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4"/>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4"/>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4"/>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4"/>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4"/>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4"/>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4"/>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4"/>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4"/>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4"/>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4"/>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4"/>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4"/>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4"/>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4"/>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4"/>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34"/>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4"/>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4"/>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4"/>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4"/>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34"/>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34"/>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34"/>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34"/>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34"/>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34"/>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34"/>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34"/>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34"/>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4"/>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34"/>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34"/>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34"/>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34"/>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34"/>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34"/>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34"/>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34"/>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34"/>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34"/>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34"/>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34"/>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34"/>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34"/>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34"/>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34"/>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34"/>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34"/>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34"/>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34"/>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34"/>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34"/>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34"/>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34"/>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34"/>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34"/>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34"/>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34"/>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4"/>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34"/>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34"/>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34"/>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4"/>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34"/>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34"/>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34"/>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34"/>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4"/>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4"/>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4"/>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4"/>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4"/>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4"/>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4"/>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4"/>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4"/>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4"/>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4"/>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4"/>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4"/>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4"/>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4"/>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4"/>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4"/>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4"/>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4"/>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4"/>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4"/>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4"/>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4"/>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4"/>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4"/>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4"/>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4"/>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4"/>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4"/>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4"/>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4"/>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4"/>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4"/>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4"/>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4"/>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4"/>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4"/>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34"/>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34"/>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4"/>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4"/>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4"/>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4"/>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4"/>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4"/>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4"/>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4"/>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4"/>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4"/>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4"/>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4"/>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4"/>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4"/>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4"/>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4"/>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4"/>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4"/>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4"/>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4"/>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4"/>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4"/>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4"/>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4"/>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4"/>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4"/>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4"/>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4"/>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4"/>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4"/>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4"/>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4"/>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4"/>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4"/>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4"/>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4"/>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4"/>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4"/>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4"/>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4"/>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4"/>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4"/>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4"/>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4"/>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4"/>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4"/>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4"/>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4"/>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4"/>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4"/>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4"/>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4"/>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4"/>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4"/>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4"/>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4"/>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4"/>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4"/>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4"/>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4"/>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34"/>
          <p:cNvGrpSpPr/>
          <p:nvPr/>
        </p:nvGrpSpPr>
        <p:grpSpPr>
          <a:xfrm rot="9900077" flipH="1">
            <a:off x="8077834" y="-74387"/>
            <a:ext cx="1004248" cy="2039496"/>
            <a:chOff x="3457275" y="-1276700"/>
            <a:chExt cx="462450" cy="939175"/>
          </a:xfrm>
        </p:grpSpPr>
        <p:sp>
          <p:nvSpPr>
            <p:cNvPr id="5079" name="Google Shape;5079;p34"/>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4"/>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4"/>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4"/>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4"/>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4"/>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4"/>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4"/>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4"/>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4"/>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4"/>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4"/>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4"/>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4"/>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4"/>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4"/>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4"/>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4"/>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4"/>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4"/>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4"/>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4"/>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4"/>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4"/>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4"/>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4"/>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4"/>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4"/>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4"/>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4"/>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4"/>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4"/>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4"/>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34"/>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34"/>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4"/>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4"/>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4"/>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4"/>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34"/>
          <p:cNvGrpSpPr/>
          <p:nvPr/>
        </p:nvGrpSpPr>
        <p:grpSpPr>
          <a:xfrm rot="-1880537" flipH="1">
            <a:off x="121433" y="3479082"/>
            <a:ext cx="998782" cy="2028525"/>
            <a:chOff x="3457275" y="-1276700"/>
            <a:chExt cx="462450" cy="939175"/>
          </a:xfrm>
        </p:grpSpPr>
        <p:sp>
          <p:nvSpPr>
            <p:cNvPr id="5119" name="Google Shape;5119;p34"/>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34"/>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34"/>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4"/>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34"/>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34"/>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34"/>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4"/>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4"/>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4"/>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4"/>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4"/>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4"/>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4"/>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4"/>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4"/>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4"/>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4"/>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4"/>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4"/>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4"/>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4"/>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4"/>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4"/>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4"/>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4"/>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4"/>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4"/>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4"/>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4"/>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4"/>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4"/>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4"/>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4"/>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4"/>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4"/>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4"/>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4"/>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4"/>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5158"/>
        <p:cNvGrpSpPr/>
        <p:nvPr/>
      </p:nvGrpSpPr>
      <p:grpSpPr>
        <a:xfrm>
          <a:off x="0" y="0"/>
          <a:ext cx="0" cy="0"/>
          <a:chOff x="0" y="0"/>
          <a:chExt cx="0" cy="0"/>
        </a:xfrm>
      </p:grpSpPr>
      <p:pic>
        <p:nvPicPr>
          <p:cNvPr id="5159" name="Google Shape;5159;p3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160" name="Google Shape;5160;p3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161" name="Google Shape;5161;p35"/>
          <p:cNvGrpSpPr/>
          <p:nvPr/>
        </p:nvGrpSpPr>
        <p:grpSpPr>
          <a:xfrm rot="9912659" flipH="1">
            <a:off x="-73482" y="-765637"/>
            <a:ext cx="771898" cy="3120271"/>
            <a:chOff x="4034900" y="-1769300"/>
            <a:chExt cx="307675" cy="1243725"/>
          </a:xfrm>
        </p:grpSpPr>
        <p:sp>
          <p:nvSpPr>
            <p:cNvPr id="5162" name="Google Shape;5162;p35"/>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5"/>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5"/>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5"/>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5"/>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5"/>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5"/>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5"/>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5"/>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5"/>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5"/>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5"/>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5"/>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5"/>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5"/>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5"/>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5"/>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5"/>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5"/>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5"/>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5"/>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5"/>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5"/>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5"/>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5"/>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5"/>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5"/>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5"/>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5"/>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5"/>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5"/>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5"/>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5"/>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5"/>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5"/>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5"/>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5"/>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5"/>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5"/>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5"/>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5"/>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5"/>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5"/>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5"/>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5"/>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5"/>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5"/>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5"/>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5"/>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5"/>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5"/>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5"/>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5"/>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5"/>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5"/>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5"/>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5"/>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5"/>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5"/>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5"/>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5"/>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5"/>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5"/>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5"/>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5"/>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5"/>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5"/>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5"/>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5"/>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5"/>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5"/>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5"/>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5"/>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5"/>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5"/>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5"/>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5"/>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5"/>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5"/>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5"/>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5"/>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5"/>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5"/>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5"/>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5"/>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5"/>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5"/>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5"/>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5"/>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5"/>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5"/>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5"/>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5"/>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5"/>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5"/>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5"/>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5"/>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5"/>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5"/>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5"/>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5"/>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5"/>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5"/>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5"/>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5"/>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5"/>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5"/>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5"/>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5"/>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5"/>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5"/>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5"/>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5"/>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5"/>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5"/>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5"/>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5"/>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5"/>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5"/>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5"/>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5"/>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5"/>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5"/>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5"/>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5"/>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5"/>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5"/>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5"/>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5"/>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5"/>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5"/>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5"/>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5"/>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5"/>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5"/>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5"/>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5"/>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5"/>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5"/>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5"/>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5"/>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5"/>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5"/>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5"/>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5"/>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5"/>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5"/>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5"/>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5"/>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5"/>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5"/>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5"/>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5"/>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5"/>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5"/>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5"/>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5"/>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5"/>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5"/>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5"/>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5"/>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5"/>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5"/>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5"/>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5"/>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5"/>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5"/>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5"/>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5"/>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5"/>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35"/>
          <p:cNvGrpSpPr/>
          <p:nvPr/>
        </p:nvGrpSpPr>
        <p:grpSpPr>
          <a:xfrm rot="-10472866" flipH="1">
            <a:off x="8309878" y="2678511"/>
            <a:ext cx="1181727" cy="2399838"/>
            <a:chOff x="3457275" y="-1276700"/>
            <a:chExt cx="462450" cy="939175"/>
          </a:xfrm>
        </p:grpSpPr>
        <p:sp>
          <p:nvSpPr>
            <p:cNvPr id="5333" name="Google Shape;5333;p35"/>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5"/>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5"/>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5"/>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5"/>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5"/>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5"/>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5"/>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5"/>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5"/>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5"/>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5"/>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5"/>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5"/>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5"/>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5"/>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5"/>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5"/>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5"/>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5"/>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5"/>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5"/>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5"/>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5"/>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5"/>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5"/>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5"/>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5"/>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5"/>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5"/>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5"/>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5"/>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5"/>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5"/>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5"/>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5"/>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5"/>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5"/>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5"/>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35"/>
          <p:cNvGrpSpPr/>
          <p:nvPr/>
        </p:nvGrpSpPr>
        <p:grpSpPr>
          <a:xfrm rot="-1736289" flipH="1">
            <a:off x="303913" y="3807196"/>
            <a:ext cx="644657" cy="1864626"/>
            <a:chOff x="3932051" y="-4941875"/>
            <a:chExt cx="970525" cy="2807180"/>
          </a:xfrm>
        </p:grpSpPr>
        <p:sp>
          <p:nvSpPr>
            <p:cNvPr id="5373" name="Google Shape;5373;p35"/>
            <p:cNvSpPr/>
            <p:nvPr/>
          </p:nvSpPr>
          <p:spPr>
            <a:xfrm>
              <a:off x="3937585" y="-4941875"/>
              <a:ext cx="964991" cy="2807180"/>
            </a:xfrm>
            <a:custGeom>
              <a:avLst/>
              <a:gdLst/>
              <a:ahLst/>
              <a:cxnLst/>
              <a:rect l="l" t="t" r="r" b="b"/>
              <a:pathLst>
                <a:path w="12185" h="35181" extrusionOk="0">
                  <a:moveTo>
                    <a:pt x="2266" y="1"/>
                  </a:moveTo>
                  <a:cubicBezTo>
                    <a:pt x="2244" y="34"/>
                    <a:pt x="2200" y="12"/>
                    <a:pt x="2178" y="45"/>
                  </a:cubicBezTo>
                  <a:cubicBezTo>
                    <a:pt x="2007" y="105"/>
                    <a:pt x="1827" y="156"/>
                    <a:pt x="1646" y="156"/>
                  </a:cubicBezTo>
                  <a:cubicBezTo>
                    <a:pt x="1629" y="156"/>
                    <a:pt x="1612" y="156"/>
                    <a:pt x="1595" y="155"/>
                  </a:cubicBezTo>
                  <a:cubicBezTo>
                    <a:pt x="1557" y="151"/>
                    <a:pt x="1520" y="150"/>
                    <a:pt x="1484" y="150"/>
                  </a:cubicBezTo>
                  <a:cubicBezTo>
                    <a:pt x="1285" y="150"/>
                    <a:pt x="1099" y="196"/>
                    <a:pt x="913" y="243"/>
                  </a:cubicBezTo>
                  <a:cubicBezTo>
                    <a:pt x="572" y="320"/>
                    <a:pt x="341" y="551"/>
                    <a:pt x="143" y="815"/>
                  </a:cubicBezTo>
                  <a:cubicBezTo>
                    <a:pt x="0" y="1013"/>
                    <a:pt x="0" y="1243"/>
                    <a:pt x="143" y="1452"/>
                  </a:cubicBezTo>
                  <a:cubicBezTo>
                    <a:pt x="154" y="1463"/>
                    <a:pt x="176" y="1474"/>
                    <a:pt x="165" y="1507"/>
                  </a:cubicBezTo>
                  <a:cubicBezTo>
                    <a:pt x="132" y="1595"/>
                    <a:pt x="165" y="1672"/>
                    <a:pt x="187" y="1749"/>
                  </a:cubicBezTo>
                  <a:cubicBezTo>
                    <a:pt x="264" y="1947"/>
                    <a:pt x="341" y="2134"/>
                    <a:pt x="396" y="2332"/>
                  </a:cubicBezTo>
                  <a:cubicBezTo>
                    <a:pt x="517" y="2706"/>
                    <a:pt x="649" y="3080"/>
                    <a:pt x="792" y="3454"/>
                  </a:cubicBezTo>
                  <a:cubicBezTo>
                    <a:pt x="792" y="3509"/>
                    <a:pt x="814" y="3564"/>
                    <a:pt x="836" y="3619"/>
                  </a:cubicBezTo>
                  <a:cubicBezTo>
                    <a:pt x="1100" y="4334"/>
                    <a:pt x="1254" y="5081"/>
                    <a:pt x="1397" y="5829"/>
                  </a:cubicBezTo>
                  <a:cubicBezTo>
                    <a:pt x="1430" y="6049"/>
                    <a:pt x="1430" y="6269"/>
                    <a:pt x="1507" y="6478"/>
                  </a:cubicBezTo>
                  <a:cubicBezTo>
                    <a:pt x="1507" y="6489"/>
                    <a:pt x="1507" y="6511"/>
                    <a:pt x="1507" y="6522"/>
                  </a:cubicBezTo>
                  <a:cubicBezTo>
                    <a:pt x="1683" y="7226"/>
                    <a:pt x="1837" y="7941"/>
                    <a:pt x="2024" y="8634"/>
                  </a:cubicBezTo>
                  <a:cubicBezTo>
                    <a:pt x="2266" y="9568"/>
                    <a:pt x="2519" y="10492"/>
                    <a:pt x="2738" y="11427"/>
                  </a:cubicBezTo>
                  <a:cubicBezTo>
                    <a:pt x="2881" y="12054"/>
                    <a:pt x="2936" y="12691"/>
                    <a:pt x="3057" y="13318"/>
                  </a:cubicBezTo>
                  <a:cubicBezTo>
                    <a:pt x="3134" y="13703"/>
                    <a:pt x="3134" y="14088"/>
                    <a:pt x="3189" y="14462"/>
                  </a:cubicBezTo>
                  <a:cubicBezTo>
                    <a:pt x="3266" y="14979"/>
                    <a:pt x="3420" y="15474"/>
                    <a:pt x="3530" y="15980"/>
                  </a:cubicBezTo>
                  <a:cubicBezTo>
                    <a:pt x="3640" y="16496"/>
                    <a:pt x="3805" y="16991"/>
                    <a:pt x="3937" y="17508"/>
                  </a:cubicBezTo>
                  <a:cubicBezTo>
                    <a:pt x="4102" y="18223"/>
                    <a:pt x="4157" y="18960"/>
                    <a:pt x="4289" y="19675"/>
                  </a:cubicBezTo>
                  <a:cubicBezTo>
                    <a:pt x="4410" y="20290"/>
                    <a:pt x="4476" y="20917"/>
                    <a:pt x="4630" y="21522"/>
                  </a:cubicBezTo>
                  <a:cubicBezTo>
                    <a:pt x="4773" y="22061"/>
                    <a:pt x="4938" y="22600"/>
                    <a:pt x="5070" y="23139"/>
                  </a:cubicBezTo>
                  <a:cubicBezTo>
                    <a:pt x="5246" y="23898"/>
                    <a:pt x="5378" y="24667"/>
                    <a:pt x="5543" y="25437"/>
                  </a:cubicBezTo>
                  <a:cubicBezTo>
                    <a:pt x="5785" y="26603"/>
                    <a:pt x="5895" y="27780"/>
                    <a:pt x="5961" y="28978"/>
                  </a:cubicBezTo>
                  <a:cubicBezTo>
                    <a:pt x="5994" y="29462"/>
                    <a:pt x="6049" y="29957"/>
                    <a:pt x="6159" y="30430"/>
                  </a:cubicBezTo>
                  <a:cubicBezTo>
                    <a:pt x="6236" y="30760"/>
                    <a:pt x="6302" y="31090"/>
                    <a:pt x="6280" y="31431"/>
                  </a:cubicBezTo>
                  <a:cubicBezTo>
                    <a:pt x="6258" y="31661"/>
                    <a:pt x="6258" y="31892"/>
                    <a:pt x="6258" y="32123"/>
                  </a:cubicBezTo>
                  <a:cubicBezTo>
                    <a:pt x="6258" y="32552"/>
                    <a:pt x="6236" y="32981"/>
                    <a:pt x="6324" y="33399"/>
                  </a:cubicBezTo>
                  <a:cubicBezTo>
                    <a:pt x="6422" y="33883"/>
                    <a:pt x="6631" y="34290"/>
                    <a:pt x="7093" y="34521"/>
                  </a:cubicBezTo>
                  <a:cubicBezTo>
                    <a:pt x="7533" y="34741"/>
                    <a:pt x="7984" y="34928"/>
                    <a:pt x="8468" y="35060"/>
                  </a:cubicBezTo>
                  <a:cubicBezTo>
                    <a:pt x="8724" y="35132"/>
                    <a:pt x="8986" y="35180"/>
                    <a:pt x="9254" y="35180"/>
                  </a:cubicBezTo>
                  <a:cubicBezTo>
                    <a:pt x="9354" y="35180"/>
                    <a:pt x="9455" y="35174"/>
                    <a:pt x="9557" y="35159"/>
                  </a:cubicBezTo>
                  <a:cubicBezTo>
                    <a:pt x="10239" y="35060"/>
                    <a:pt x="10810" y="34730"/>
                    <a:pt x="11349" y="34334"/>
                  </a:cubicBezTo>
                  <a:cubicBezTo>
                    <a:pt x="11382" y="34301"/>
                    <a:pt x="11415" y="34268"/>
                    <a:pt x="11448" y="34235"/>
                  </a:cubicBezTo>
                  <a:cubicBezTo>
                    <a:pt x="11613" y="34059"/>
                    <a:pt x="11767" y="33883"/>
                    <a:pt x="11932" y="33707"/>
                  </a:cubicBezTo>
                  <a:cubicBezTo>
                    <a:pt x="12031" y="33619"/>
                    <a:pt x="12108" y="33509"/>
                    <a:pt x="12130" y="33366"/>
                  </a:cubicBezTo>
                  <a:cubicBezTo>
                    <a:pt x="12130" y="33355"/>
                    <a:pt x="12141" y="33344"/>
                    <a:pt x="12152" y="33322"/>
                  </a:cubicBezTo>
                  <a:cubicBezTo>
                    <a:pt x="12185" y="33300"/>
                    <a:pt x="12152" y="33256"/>
                    <a:pt x="12185" y="33223"/>
                  </a:cubicBezTo>
                  <a:lnTo>
                    <a:pt x="12185" y="33168"/>
                  </a:lnTo>
                  <a:lnTo>
                    <a:pt x="12163" y="33168"/>
                  </a:lnTo>
                  <a:cubicBezTo>
                    <a:pt x="12130" y="32805"/>
                    <a:pt x="12042" y="32464"/>
                    <a:pt x="11954" y="32112"/>
                  </a:cubicBezTo>
                  <a:cubicBezTo>
                    <a:pt x="11932" y="31991"/>
                    <a:pt x="11910" y="31881"/>
                    <a:pt x="11866" y="31771"/>
                  </a:cubicBezTo>
                  <a:cubicBezTo>
                    <a:pt x="11844" y="31574"/>
                    <a:pt x="11800" y="31376"/>
                    <a:pt x="11734" y="31178"/>
                  </a:cubicBezTo>
                  <a:cubicBezTo>
                    <a:pt x="11525" y="30507"/>
                    <a:pt x="11371" y="29825"/>
                    <a:pt x="11305" y="29121"/>
                  </a:cubicBezTo>
                  <a:cubicBezTo>
                    <a:pt x="11272" y="28846"/>
                    <a:pt x="11206" y="28582"/>
                    <a:pt x="11096" y="28318"/>
                  </a:cubicBezTo>
                  <a:cubicBezTo>
                    <a:pt x="11030" y="28076"/>
                    <a:pt x="10931" y="27834"/>
                    <a:pt x="10909" y="27582"/>
                  </a:cubicBezTo>
                  <a:cubicBezTo>
                    <a:pt x="10832" y="26878"/>
                    <a:pt x="10634" y="26207"/>
                    <a:pt x="10392" y="25547"/>
                  </a:cubicBezTo>
                  <a:cubicBezTo>
                    <a:pt x="10217" y="25052"/>
                    <a:pt x="10085" y="24535"/>
                    <a:pt x="10052" y="23997"/>
                  </a:cubicBezTo>
                  <a:cubicBezTo>
                    <a:pt x="10030" y="23590"/>
                    <a:pt x="9986" y="23183"/>
                    <a:pt x="9909" y="22776"/>
                  </a:cubicBezTo>
                  <a:cubicBezTo>
                    <a:pt x="9777" y="22083"/>
                    <a:pt x="9645" y="21390"/>
                    <a:pt x="9579" y="20686"/>
                  </a:cubicBezTo>
                  <a:cubicBezTo>
                    <a:pt x="9524" y="20060"/>
                    <a:pt x="9436" y="19444"/>
                    <a:pt x="9282" y="18839"/>
                  </a:cubicBezTo>
                  <a:cubicBezTo>
                    <a:pt x="9183" y="18432"/>
                    <a:pt x="9073" y="18036"/>
                    <a:pt x="8985" y="17640"/>
                  </a:cubicBezTo>
                  <a:cubicBezTo>
                    <a:pt x="8809" y="16892"/>
                    <a:pt x="8688" y="16134"/>
                    <a:pt x="8501" y="15397"/>
                  </a:cubicBezTo>
                  <a:cubicBezTo>
                    <a:pt x="8358" y="14792"/>
                    <a:pt x="8237" y="14176"/>
                    <a:pt x="8193" y="13549"/>
                  </a:cubicBezTo>
                  <a:cubicBezTo>
                    <a:pt x="8149" y="12911"/>
                    <a:pt x="8083" y="12285"/>
                    <a:pt x="7995" y="11647"/>
                  </a:cubicBezTo>
                  <a:cubicBezTo>
                    <a:pt x="7918" y="11130"/>
                    <a:pt x="7863" y="10613"/>
                    <a:pt x="7863" y="10096"/>
                  </a:cubicBezTo>
                  <a:cubicBezTo>
                    <a:pt x="7863" y="9766"/>
                    <a:pt x="7852" y="9436"/>
                    <a:pt x="7830" y="9106"/>
                  </a:cubicBezTo>
                  <a:cubicBezTo>
                    <a:pt x="7764" y="8392"/>
                    <a:pt x="7610" y="7677"/>
                    <a:pt x="7478" y="6973"/>
                  </a:cubicBezTo>
                  <a:cubicBezTo>
                    <a:pt x="7368" y="6401"/>
                    <a:pt x="7258" y="5829"/>
                    <a:pt x="7214" y="5257"/>
                  </a:cubicBezTo>
                  <a:cubicBezTo>
                    <a:pt x="7170" y="4774"/>
                    <a:pt x="7225" y="4279"/>
                    <a:pt x="7181" y="3806"/>
                  </a:cubicBezTo>
                  <a:cubicBezTo>
                    <a:pt x="7148" y="3542"/>
                    <a:pt x="7203" y="3267"/>
                    <a:pt x="7159" y="3003"/>
                  </a:cubicBezTo>
                  <a:cubicBezTo>
                    <a:pt x="7104" y="2662"/>
                    <a:pt x="7082" y="2310"/>
                    <a:pt x="7104" y="1958"/>
                  </a:cubicBezTo>
                  <a:cubicBezTo>
                    <a:pt x="7115" y="1782"/>
                    <a:pt x="7082" y="1595"/>
                    <a:pt x="7214" y="1430"/>
                  </a:cubicBezTo>
                  <a:cubicBezTo>
                    <a:pt x="7236" y="1408"/>
                    <a:pt x="7247" y="1364"/>
                    <a:pt x="7247" y="1331"/>
                  </a:cubicBezTo>
                  <a:cubicBezTo>
                    <a:pt x="7258" y="848"/>
                    <a:pt x="7071" y="595"/>
                    <a:pt x="6686" y="441"/>
                  </a:cubicBezTo>
                  <a:cubicBezTo>
                    <a:pt x="6532" y="342"/>
                    <a:pt x="6357" y="331"/>
                    <a:pt x="6192" y="331"/>
                  </a:cubicBezTo>
                  <a:cubicBezTo>
                    <a:pt x="5796" y="342"/>
                    <a:pt x="5400" y="353"/>
                    <a:pt x="5004" y="364"/>
                  </a:cubicBezTo>
                  <a:cubicBezTo>
                    <a:pt x="4762" y="375"/>
                    <a:pt x="4520" y="375"/>
                    <a:pt x="4289" y="397"/>
                  </a:cubicBezTo>
                  <a:cubicBezTo>
                    <a:pt x="3926" y="419"/>
                    <a:pt x="3574" y="540"/>
                    <a:pt x="3222" y="628"/>
                  </a:cubicBezTo>
                  <a:cubicBezTo>
                    <a:pt x="3134" y="650"/>
                    <a:pt x="3046" y="694"/>
                    <a:pt x="2969" y="760"/>
                  </a:cubicBezTo>
                  <a:cubicBezTo>
                    <a:pt x="2958" y="760"/>
                    <a:pt x="2947" y="760"/>
                    <a:pt x="2936" y="782"/>
                  </a:cubicBezTo>
                  <a:cubicBezTo>
                    <a:pt x="2926" y="785"/>
                    <a:pt x="2916" y="787"/>
                    <a:pt x="2906" y="787"/>
                  </a:cubicBezTo>
                  <a:cubicBezTo>
                    <a:pt x="2885" y="787"/>
                    <a:pt x="2867" y="776"/>
                    <a:pt x="2859" y="738"/>
                  </a:cubicBezTo>
                  <a:cubicBezTo>
                    <a:pt x="2848" y="683"/>
                    <a:pt x="2826" y="617"/>
                    <a:pt x="2804" y="562"/>
                  </a:cubicBezTo>
                  <a:cubicBezTo>
                    <a:pt x="2771" y="463"/>
                    <a:pt x="2771" y="353"/>
                    <a:pt x="2716" y="265"/>
                  </a:cubicBezTo>
                  <a:cubicBezTo>
                    <a:pt x="2705" y="166"/>
                    <a:pt x="2639" y="122"/>
                    <a:pt x="2562" y="78"/>
                  </a:cubicBezTo>
                  <a:cubicBezTo>
                    <a:pt x="2508" y="45"/>
                    <a:pt x="2442" y="45"/>
                    <a:pt x="2387" y="23"/>
                  </a:cubicBezTo>
                  <a:lnTo>
                    <a:pt x="2387" y="1"/>
                  </a:lnTo>
                  <a:close/>
                </a:path>
              </a:pathLst>
            </a:custGeom>
            <a:solidFill>
              <a:schemeClr val="accent1"/>
            </a:solidFill>
            <a:ln w="11430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4" name="Google Shape;5374;p35"/>
            <p:cNvPicPr preferRelativeResize="0"/>
            <p:nvPr/>
          </p:nvPicPr>
          <p:blipFill>
            <a:blip r:embed="rId3">
              <a:alphaModFix/>
            </a:blip>
            <a:stretch>
              <a:fillRect/>
            </a:stretch>
          </p:blipFill>
          <p:spPr>
            <a:xfrm>
              <a:off x="3932051" y="-4941875"/>
              <a:ext cx="970525" cy="2806349"/>
            </a:xfrm>
            <a:prstGeom prst="rect">
              <a:avLst/>
            </a:prstGeom>
            <a:noFill/>
            <a:ln>
              <a:noFill/>
            </a:ln>
          </p:spPr>
        </p:pic>
      </p:grpSp>
      <p:grpSp>
        <p:nvGrpSpPr>
          <p:cNvPr id="5375" name="Google Shape;5375;p35"/>
          <p:cNvGrpSpPr/>
          <p:nvPr/>
        </p:nvGrpSpPr>
        <p:grpSpPr>
          <a:xfrm rot="-7216312" flipH="1">
            <a:off x="8273454" y="321132"/>
            <a:ext cx="802917" cy="617614"/>
            <a:chOff x="3305628" y="-2741115"/>
            <a:chExt cx="1878206" cy="1444740"/>
          </a:xfrm>
        </p:grpSpPr>
        <p:sp>
          <p:nvSpPr>
            <p:cNvPr id="5376" name="Google Shape;5376;p35"/>
            <p:cNvSpPr/>
            <p:nvPr/>
          </p:nvSpPr>
          <p:spPr>
            <a:xfrm>
              <a:off x="3305628" y="-2741115"/>
              <a:ext cx="1878206" cy="1444740"/>
            </a:xfrm>
            <a:custGeom>
              <a:avLst/>
              <a:gdLst/>
              <a:ahLst/>
              <a:cxnLst/>
              <a:rect l="l" t="t" r="r" b="b"/>
              <a:pathLst>
                <a:path w="23876" h="18419" extrusionOk="0">
                  <a:moveTo>
                    <a:pt x="21267" y="0"/>
                  </a:moveTo>
                  <a:cubicBezTo>
                    <a:pt x="21220" y="0"/>
                    <a:pt x="21174" y="5"/>
                    <a:pt x="21137" y="34"/>
                  </a:cubicBezTo>
                  <a:cubicBezTo>
                    <a:pt x="20972" y="166"/>
                    <a:pt x="20774" y="254"/>
                    <a:pt x="20587" y="331"/>
                  </a:cubicBezTo>
                  <a:cubicBezTo>
                    <a:pt x="20444" y="375"/>
                    <a:pt x="20301" y="408"/>
                    <a:pt x="20169" y="452"/>
                  </a:cubicBezTo>
                  <a:cubicBezTo>
                    <a:pt x="19774" y="584"/>
                    <a:pt x="19378" y="705"/>
                    <a:pt x="19004" y="870"/>
                  </a:cubicBezTo>
                  <a:cubicBezTo>
                    <a:pt x="18861" y="914"/>
                    <a:pt x="18729" y="969"/>
                    <a:pt x="18597" y="1035"/>
                  </a:cubicBezTo>
                  <a:lnTo>
                    <a:pt x="18586" y="1035"/>
                  </a:lnTo>
                  <a:cubicBezTo>
                    <a:pt x="18388" y="1112"/>
                    <a:pt x="18190" y="1189"/>
                    <a:pt x="17992" y="1266"/>
                  </a:cubicBezTo>
                  <a:cubicBezTo>
                    <a:pt x="17607" y="1409"/>
                    <a:pt x="17222" y="1563"/>
                    <a:pt x="16837" y="1706"/>
                  </a:cubicBezTo>
                  <a:cubicBezTo>
                    <a:pt x="16749" y="1728"/>
                    <a:pt x="16683" y="1750"/>
                    <a:pt x="16606" y="1794"/>
                  </a:cubicBezTo>
                  <a:cubicBezTo>
                    <a:pt x="16573" y="1805"/>
                    <a:pt x="16540" y="1805"/>
                    <a:pt x="16507" y="1827"/>
                  </a:cubicBezTo>
                  <a:cubicBezTo>
                    <a:pt x="15430" y="2256"/>
                    <a:pt x="14330" y="2641"/>
                    <a:pt x="13230" y="3025"/>
                  </a:cubicBezTo>
                  <a:cubicBezTo>
                    <a:pt x="12867" y="3157"/>
                    <a:pt x="12504" y="3267"/>
                    <a:pt x="12141" y="3410"/>
                  </a:cubicBezTo>
                  <a:cubicBezTo>
                    <a:pt x="11933" y="3476"/>
                    <a:pt x="11724" y="3542"/>
                    <a:pt x="11526" y="3630"/>
                  </a:cubicBezTo>
                  <a:cubicBezTo>
                    <a:pt x="11108" y="3762"/>
                    <a:pt x="10701" y="3894"/>
                    <a:pt x="10294" y="4026"/>
                  </a:cubicBezTo>
                  <a:cubicBezTo>
                    <a:pt x="9986" y="4136"/>
                    <a:pt x="9678" y="4224"/>
                    <a:pt x="9381" y="4356"/>
                  </a:cubicBezTo>
                  <a:cubicBezTo>
                    <a:pt x="9271" y="4378"/>
                    <a:pt x="9161" y="4422"/>
                    <a:pt x="9062" y="4477"/>
                  </a:cubicBezTo>
                  <a:cubicBezTo>
                    <a:pt x="8897" y="4532"/>
                    <a:pt x="8732" y="4587"/>
                    <a:pt x="8578" y="4664"/>
                  </a:cubicBezTo>
                  <a:cubicBezTo>
                    <a:pt x="8369" y="4730"/>
                    <a:pt x="8172" y="4818"/>
                    <a:pt x="7985" y="4917"/>
                  </a:cubicBezTo>
                  <a:cubicBezTo>
                    <a:pt x="7952" y="4917"/>
                    <a:pt x="7930" y="4928"/>
                    <a:pt x="7908" y="4939"/>
                  </a:cubicBezTo>
                  <a:cubicBezTo>
                    <a:pt x="6698" y="5434"/>
                    <a:pt x="5521" y="6006"/>
                    <a:pt x="4279" y="6435"/>
                  </a:cubicBezTo>
                  <a:cubicBezTo>
                    <a:pt x="3531" y="6633"/>
                    <a:pt x="2783" y="6852"/>
                    <a:pt x="2101" y="7237"/>
                  </a:cubicBezTo>
                  <a:cubicBezTo>
                    <a:pt x="1639" y="7479"/>
                    <a:pt x="1188" y="7721"/>
                    <a:pt x="693" y="7908"/>
                  </a:cubicBezTo>
                  <a:cubicBezTo>
                    <a:pt x="660" y="7930"/>
                    <a:pt x="616" y="7941"/>
                    <a:pt x="583" y="7952"/>
                  </a:cubicBezTo>
                  <a:cubicBezTo>
                    <a:pt x="517" y="7952"/>
                    <a:pt x="474" y="7985"/>
                    <a:pt x="430" y="8007"/>
                  </a:cubicBezTo>
                  <a:cubicBezTo>
                    <a:pt x="375" y="8018"/>
                    <a:pt x="342" y="8040"/>
                    <a:pt x="331" y="8095"/>
                  </a:cubicBezTo>
                  <a:cubicBezTo>
                    <a:pt x="287" y="8117"/>
                    <a:pt x="265" y="8150"/>
                    <a:pt x="265" y="8205"/>
                  </a:cubicBezTo>
                  <a:cubicBezTo>
                    <a:pt x="144" y="8568"/>
                    <a:pt x="45" y="8942"/>
                    <a:pt x="23" y="9327"/>
                  </a:cubicBezTo>
                  <a:cubicBezTo>
                    <a:pt x="1" y="9690"/>
                    <a:pt x="56" y="10053"/>
                    <a:pt x="111" y="10405"/>
                  </a:cubicBezTo>
                  <a:cubicBezTo>
                    <a:pt x="254" y="11284"/>
                    <a:pt x="506" y="12120"/>
                    <a:pt x="891" y="12912"/>
                  </a:cubicBezTo>
                  <a:cubicBezTo>
                    <a:pt x="902" y="12956"/>
                    <a:pt x="902" y="12989"/>
                    <a:pt x="935" y="13022"/>
                  </a:cubicBezTo>
                  <a:cubicBezTo>
                    <a:pt x="935" y="13055"/>
                    <a:pt x="946" y="13088"/>
                    <a:pt x="968" y="13121"/>
                  </a:cubicBezTo>
                  <a:cubicBezTo>
                    <a:pt x="990" y="13154"/>
                    <a:pt x="1001" y="13176"/>
                    <a:pt x="1012" y="13209"/>
                  </a:cubicBezTo>
                  <a:cubicBezTo>
                    <a:pt x="1023" y="13220"/>
                    <a:pt x="1023" y="13242"/>
                    <a:pt x="1034" y="13253"/>
                  </a:cubicBezTo>
                  <a:cubicBezTo>
                    <a:pt x="1144" y="13506"/>
                    <a:pt x="1254" y="13759"/>
                    <a:pt x="1353" y="14023"/>
                  </a:cubicBezTo>
                  <a:cubicBezTo>
                    <a:pt x="1353" y="14045"/>
                    <a:pt x="1342" y="14067"/>
                    <a:pt x="1364" y="14078"/>
                  </a:cubicBezTo>
                  <a:cubicBezTo>
                    <a:pt x="1386" y="14144"/>
                    <a:pt x="1397" y="14199"/>
                    <a:pt x="1430" y="14254"/>
                  </a:cubicBezTo>
                  <a:cubicBezTo>
                    <a:pt x="1430" y="14265"/>
                    <a:pt x="1430" y="14276"/>
                    <a:pt x="1430" y="14287"/>
                  </a:cubicBezTo>
                  <a:cubicBezTo>
                    <a:pt x="1727" y="15089"/>
                    <a:pt x="2189" y="15782"/>
                    <a:pt x="2849" y="16321"/>
                  </a:cubicBezTo>
                  <a:cubicBezTo>
                    <a:pt x="3498" y="16827"/>
                    <a:pt x="4191" y="17256"/>
                    <a:pt x="4949" y="17586"/>
                  </a:cubicBezTo>
                  <a:cubicBezTo>
                    <a:pt x="5356" y="17773"/>
                    <a:pt x="5774" y="17949"/>
                    <a:pt x="6203" y="18070"/>
                  </a:cubicBezTo>
                  <a:cubicBezTo>
                    <a:pt x="6511" y="18169"/>
                    <a:pt x="6841" y="18169"/>
                    <a:pt x="7149" y="18245"/>
                  </a:cubicBezTo>
                  <a:cubicBezTo>
                    <a:pt x="7768" y="18381"/>
                    <a:pt x="8400" y="18419"/>
                    <a:pt x="9035" y="18419"/>
                  </a:cubicBezTo>
                  <a:cubicBezTo>
                    <a:pt x="9224" y="18419"/>
                    <a:pt x="9413" y="18415"/>
                    <a:pt x="9601" y="18410"/>
                  </a:cubicBezTo>
                  <a:cubicBezTo>
                    <a:pt x="9843" y="18399"/>
                    <a:pt x="10074" y="18410"/>
                    <a:pt x="10316" y="18388"/>
                  </a:cubicBezTo>
                  <a:cubicBezTo>
                    <a:pt x="10855" y="18344"/>
                    <a:pt x="11361" y="18136"/>
                    <a:pt x="11900" y="18059"/>
                  </a:cubicBezTo>
                  <a:lnTo>
                    <a:pt x="11911" y="18059"/>
                  </a:lnTo>
                  <a:cubicBezTo>
                    <a:pt x="11955" y="18059"/>
                    <a:pt x="11999" y="18059"/>
                    <a:pt x="12043" y="18037"/>
                  </a:cubicBezTo>
                  <a:lnTo>
                    <a:pt x="12054" y="18048"/>
                  </a:lnTo>
                  <a:lnTo>
                    <a:pt x="12065" y="18037"/>
                  </a:lnTo>
                  <a:cubicBezTo>
                    <a:pt x="12083" y="18041"/>
                    <a:pt x="12101" y="18044"/>
                    <a:pt x="12118" y="18044"/>
                  </a:cubicBezTo>
                  <a:cubicBezTo>
                    <a:pt x="12143" y="18044"/>
                    <a:pt x="12166" y="18038"/>
                    <a:pt x="12185" y="18026"/>
                  </a:cubicBezTo>
                  <a:lnTo>
                    <a:pt x="12196" y="18026"/>
                  </a:lnTo>
                  <a:lnTo>
                    <a:pt x="12207" y="18015"/>
                  </a:lnTo>
                  <a:cubicBezTo>
                    <a:pt x="12221" y="18019"/>
                    <a:pt x="12237" y="18022"/>
                    <a:pt x="12253" y="18022"/>
                  </a:cubicBezTo>
                  <a:cubicBezTo>
                    <a:pt x="12275" y="18022"/>
                    <a:pt x="12298" y="18016"/>
                    <a:pt x="12317" y="18004"/>
                  </a:cubicBezTo>
                  <a:cubicBezTo>
                    <a:pt x="12405" y="18004"/>
                    <a:pt x="12493" y="17982"/>
                    <a:pt x="12581" y="17960"/>
                  </a:cubicBezTo>
                  <a:cubicBezTo>
                    <a:pt x="12614" y="17960"/>
                    <a:pt x="12658" y="17960"/>
                    <a:pt x="12691" y="17938"/>
                  </a:cubicBezTo>
                  <a:lnTo>
                    <a:pt x="12702" y="17938"/>
                  </a:lnTo>
                  <a:cubicBezTo>
                    <a:pt x="12746" y="17938"/>
                    <a:pt x="12790" y="17938"/>
                    <a:pt x="12834" y="17916"/>
                  </a:cubicBezTo>
                  <a:lnTo>
                    <a:pt x="12856" y="17916"/>
                  </a:lnTo>
                  <a:cubicBezTo>
                    <a:pt x="12873" y="17916"/>
                    <a:pt x="12889" y="17918"/>
                    <a:pt x="12906" y="17918"/>
                  </a:cubicBezTo>
                  <a:cubicBezTo>
                    <a:pt x="12922" y="17918"/>
                    <a:pt x="12939" y="17916"/>
                    <a:pt x="12955" y="17905"/>
                  </a:cubicBezTo>
                  <a:lnTo>
                    <a:pt x="12966" y="17905"/>
                  </a:lnTo>
                  <a:cubicBezTo>
                    <a:pt x="13219" y="17883"/>
                    <a:pt x="13472" y="17839"/>
                    <a:pt x="13725" y="17806"/>
                  </a:cubicBezTo>
                  <a:cubicBezTo>
                    <a:pt x="13956" y="17762"/>
                    <a:pt x="14187" y="17740"/>
                    <a:pt x="14418" y="17674"/>
                  </a:cubicBezTo>
                  <a:cubicBezTo>
                    <a:pt x="14440" y="17663"/>
                    <a:pt x="14473" y="17663"/>
                    <a:pt x="14495" y="17663"/>
                  </a:cubicBezTo>
                  <a:cubicBezTo>
                    <a:pt x="14902" y="17564"/>
                    <a:pt x="15309" y="17443"/>
                    <a:pt x="15716" y="17322"/>
                  </a:cubicBezTo>
                  <a:cubicBezTo>
                    <a:pt x="16177" y="17179"/>
                    <a:pt x="16617" y="16959"/>
                    <a:pt x="17079" y="16805"/>
                  </a:cubicBezTo>
                  <a:cubicBezTo>
                    <a:pt x="17431" y="16684"/>
                    <a:pt x="17761" y="16508"/>
                    <a:pt x="18102" y="16376"/>
                  </a:cubicBezTo>
                  <a:cubicBezTo>
                    <a:pt x="18300" y="16321"/>
                    <a:pt x="18465" y="16222"/>
                    <a:pt x="18630" y="16101"/>
                  </a:cubicBezTo>
                  <a:cubicBezTo>
                    <a:pt x="18795" y="16002"/>
                    <a:pt x="18982" y="15903"/>
                    <a:pt x="19158" y="15815"/>
                  </a:cubicBezTo>
                  <a:cubicBezTo>
                    <a:pt x="19257" y="15760"/>
                    <a:pt x="19345" y="15694"/>
                    <a:pt x="19411" y="15617"/>
                  </a:cubicBezTo>
                  <a:cubicBezTo>
                    <a:pt x="19510" y="15518"/>
                    <a:pt x="19598" y="15419"/>
                    <a:pt x="19730" y="15353"/>
                  </a:cubicBezTo>
                  <a:cubicBezTo>
                    <a:pt x="19850" y="15309"/>
                    <a:pt x="19960" y="15243"/>
                    <a:pt x="20059" y="15166"/>
                  </a:cubicBezTo>
                  <a:cubicBezTo>
                    <a:pt x="20345" y="15001"/>
                    <a:pt x="20598" y="14803"/>
                    <a:pt x="20851" y="14583"/>
                  </a:cubicBezTo>
                  <a:cubicBezTo>
                    <a:pt x="21192" y="14287"/>
                    <a:pt x="21544" y="14001"/>
                    <a:pt x="21808" y="13627"/>
                  </a:cubicBezTo>
                  <a:cubicBezTo>
                    <a:pt x="22347" y="12824"/>
                    <a:pt x="22853" y="12021"/>
                    <a:pt x="23205" y="11108"/>
                  </a:cubicBezTo>
                  <a:cubicBezTo>
                    <a:pt x="23403" y="10581"/>
                    <a:pt x="23590" y="10053"/>
                    <a:pt x="23666" y="9492"/>
                  </a:cubicBezTo>
                  <a:cubicBezTo>
                    <a:pt x="23754" y="8821"/>
                    <a:pt x="23754" y="8161"/>
                    <a:pt x="23798" y="7490"/>
                  </a:cubicBezTo>
                  <a:cubicBezTo>
                    <a:pt x="23809" y="7215"/>
                    <a:pt x="23831" y="6929"/>
                    <a:pt x="23853" y="6644"/>
                  </a:cubicBezTo>
                  <a:lnTo>
                    <a:pt x="23875" y="6644"/>
                  </a:lnTo>
                  <a:lnTo>
                    <a:pt x="23875" y="6182"/>
                  </a:lnTo>
                  <a:lnTo>
                    <a:pt x="23853" y="6182"/>
                  </a:lnTo>
                  <a:cubicBezTo>
                    <a:pt x="23842" y="5995"/>
                    <a:pt x="23831" y="5797"/>
                    <a:pt x="23809" y="5610"/>
                  </a:cubicBezTo>
                  <a:cubicBezTo>
                    <a:pt x="23732" y="4961"/>
                    <a:pt x="23546" y="4356"/>
                    <a:pt x="23348" y="3740"/>
                  </a:cubicBezTo>
                  <a:cubicBezTo>
                    <a:pt x="23238" y="3410"/>
                    <a:pt x="23128" y="3091"/>
                    <a:pt x="22963" y="2784"/>
                  </a:cubicBezTo>
                  <a:cubicBezTo>
                    <a:pt x="22853" y="2553"/>
                    <a:pt x="22732" y="2311"/>
                    <a:pt x="22622" y="2080"/>
                  </a:cubicBezTo>
                  <a:cubicBezTo>
                    <a:pt x="22347" y="1442"/>
                    <a:pt x="22039" y="826"/>
                    <a:pt x="21643" y="265"/>
                  </a:cubicBezTo>
                  <a:cubicBezTo>
                    <a:pt x="21555" y="144"/>
                    <a:pt x="21467" y="56"/>
                    <a:pt x="21335" y="1"/>
                  </a:cubicBezTo>
                  <a:cubicBezTo>
                    <a:pt x="21313" y="1"/>
                    <a:pt x="21290" y="0"/>
                    <a:pt x="21267" y="0"/>
                  </a:cubicBezTo>
                  <a:close/>
                </a:path>
              </a:pathLst>
            </a:custGeom>
            <a:solidFill>
              <a:schemeClr val="accent1"/>
            </a:solidFill>
            <a:ln w="11430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77" name="Google Shape;5377;p35"/>
            <p:cNvPicPr preferRelativeResize="0"/>
            <p:nvPr/>
          </p:nvPicPr>
          <p:blipFill>
            <a:blip r:embed="rId4">
              <a:alphaModFix/>
            </a:blip>
            <a:stretch>
              <a:fillRect/>
            </a:stretch>
          </p:blipFill>
          <p:spPr>
            <a:xfrm>
              <a:off x="3314825" y="-2739425"/>
              <a:ext cx="1869008" cy="14430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1264525" y="2405250"/>
            <a:ext cx="3253200" cy="8628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4500"/>
              <a:buNone/>
              <a:defRPr sz="5100">
                <a:solidFill>
                  <a:schemeClr val="dk2"/>
                </a:solidFill>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5" name="Google Shape;15;p3"/>
          <p:cNvSpPr txBox="1">
            <a:spLocks noGrp="1"/>
          </p:cNvSpPr>
          <p:nvPr>
            <p:ph type="title" idx="2" hasCustomPrompt="1"/>
          </p:nvPr>
        </p:nvSpPr>
        <p:spPr>
          <a:xfrm>
            <a:off x="2429425" y="1329450"/>
            <a:ext cx="923400" cy="923400"/>
          </a:xfrm>
          <a:prstGeom prst="rect">
            <a:avLst/>
          </a:prstGeom>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16" name="Google Shape;16;p3"/>
          <p:cNvSpPr txBox="1">
            <a:spLocks noGrp="1"/>
          </p:cNvSpPr>
          <p:nvPr>
            <p:ph type="subTitle" idx="1"/>
          </p:nvPr>
        </p:nvSpPr>
        <p:spPr>
          <a:xfrm>
            <a:off x="1264525" y="3305488"/>
            <a:ext cx="3253200" cy="7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r" rtl="0">
              <a:lnSpc>
                <a:spcPct val="100000"/>
              </a:lnSpc>
              <a:spcBef>
                <a:spcPts val="0"/>
              </a:spcBef>
              <a:spcAft>
                <a:spcPts val="0"/>
              </a:spcAft>
              <a:buSzPts val="1850"/>
              <a:buNone/>
              <a:defRPr sz="1850"/>
            </a:lvl2pPr>
            <a:lvl3pPr lvl="2" algn="r" rtl="0">
              <a:lnSpc>
                <a:spcPct val="100000"/>
              </a:lnSpc>
              <a:spcBef>
                <a:spcPts val="0"/>
              </a:spcBef>
              <a:spcAft>
                <a:spcPts val="0"/>
              </a:spcAft>
              <a:buSzPts val="1850"/>
              <a:buNone/>
              <a:defRPr sz="1850"/>
            </a:lvl3pPr>
            <a:lvl4pPr lvl="3" algn="r" rtl="0">
              <a:lnSpc>
                <a:spcPct val="100000"/>
              </a:lnSpc>
              <a:spcBef>
                <a:spcPts val="0"/>
              </a:spcBef>
              <a:spcAft>
                <a:spcPts val="0"/>
              </a:spcAft>
              <a:buSzPts val="1850"/>
              <a:buNone/>
              <a:defRPr sz="1850"/>
            </a:lvl4pPr>
            <a:lvl5pPr lvl="4" algn="r" rtl="0">
              <a:lnSpc>
                <a:spcPct val="100000"/>
              </a:lnSpc>
              <a:spcBef>
                <a:spcPts val="0"/>
              </a:spcBef>
              <a:spcAft>
                <a:spcPts val="0"/>
              </a:spcAft>
              <a:buSzPts val="1850"/>
              <a:buNone/>
              <a:defRPr sz="1850"/>
            </a:lvl5pPr>
            <a:lvl6pPr lvl="5" algn="r" rtl="0">
              <a:lnSpc>
                <a:spcPct val="100000"/>
              </a:lnSpc>
              <a:spcBef>
                <a:spcPts val="0"/>
              </a:spcBef>
              <a:spcAft>
                <a:spcPts val="0"/>
              </a:spcAft>
              <a:buSzPts val="1850"/>
              <a:buNone/>
              <a:defRPr sz="1850"/>
            </a:lvl6pPr>
            <a:lvl7pPr lvl="6" algn="r" rtl="0">
              <a:lnSpc>
                <a:spcPct val="100000"/>
              </a:lnSpc>
              <a:spcBef>
                <a:spcPts val="0"/>
              </a:spcBef>
              <a:spcAft>
                <a:spcPts val="0"/>
              </a:spcAft>
              <a:buSzPts val="1850"/>
              <a:buNone/>
              <a:defRPr sz="1850"/>
            </a:lvl7pPr>
            <a:lvl8pPr lvl="7" algn="r" rtl="0">
              <a:lnSpc>
                <a:spcPct val="100000"/>
              </a:lnSpc>
              <a:spcBef>
                <a:spcPts val="0"/>
              </a:spcBef>
              <a:spcAft>
                <a:spcPts val="0"/>
              </a:spcAft>
              <a:buSzPts val="1850"/>
              <a:buNone/>
              <a:defRPr sz="1850"/>
            </a:lvl8pPr>
            <a:lvl9pPr lvl="8" algn="r" rtl="0">
              <a:lnSpc>
                <a:spcPct val="100000"/>
              </a:lnSpc>
              <a:spcBef>
                <a:spcPts val="0"/>
              </a:spcBef>
              <a:spcAft>
                <a:spcPts val="0"/>
              </a:spcAft>
              <a:buSzPts val="1850"/>
              <a:buNone/>
              <a:defRPr sz="1850"/>
            </a:lvl9pPr>
          </a:lstStyle>
          <a:p>
            <a:endParaRPr/>
          </a:p>
        </p:txBody>
      </p:sp>
      <p:grpSp>
        <p:nvGrpSpPr>
          <p:cNvPr id="17" name="Google Shape;17;p3"/>
          <p:cNvGrpSpPr/>
          <p:nvPr/>
        </p:nvGrpSpPr>
        <p:grpSpPr>
          <a:xfrm rot="-982490">
            <a:off x="520888" y="3637399"/>
            <a:ext cx="743759" cy="3006522"/>
            <a:chOff x="4034900" y="-1769300"/>
            <a:chExt cx="307675" cy="1243725"/>
          </a:xfrm>
        </p:grpSpPr>
        <p:sp>
          <p:nvSpPr>
            <p:cNvPr id="18" name="Google Shape;18;p3"/>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0"/>
        <p:cNvGrpSpPr/>
        <p:nvPr/>
      </p:nvGrpSpPr>
      <p:grpSpPr>
        <a:xfrm>
          <a:off x="0" y="0"/>
          <a:ext cx="0" cy="0"/>
          <a:chOff x="0" y="0"/>
          <a:chExt cx="0" cy="0"/>
        </a:xfrm>
      </p:grpSpPr>
      <p:pic>
        <p:nvPicPr>
          <p:cNvPr id="411" name="Google Shape;411;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2" name="Google Shape;412;p5"/>
          <p:cNvSpPr txBox="1">
            <a:spLocks noGrp="1"/>
          </p:cNvSpPr>
          <p:nvPr>
            <p:ph type="title"/>
          </p:nvPr>
        </p:nvSpPr>
        <p:spPr>
          <a:xfrm>
            <a:off x="713225" y="368525"/>
            <a:ext cx="7717500" cy="763800"/>
          </a:xfrm>
          <a:prstGeom prst="rect">
            <a:avLst/>
          </a:prstGeom>
        </p:spPr>
        <p:txBody>
          <a:bodyPr spcFirstLastPara="1" wrap="square" lIns="91425" tIns="91425" rIns="91425" bIns="91425" anchor="t" anchorCtr="0">
            <a:noAutofit/>
          </a:bodyPr>
          <a:lstStyle>
            <a:lvl1pPr lvl="0">
              <a:spcBef>
                <a:spcPts val="0"/>
              </a:spcBef>
              <a:spcAft>
                <a:spcPts val="0"/>
              </a:spcAft>
              <a:buSzPts val="4700"/>
              <a:buNone/>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a:endParaRPr/>
          </a:p>
        </p:txBody>
      </p:sp>
      <p:sp>
        <p:nvSpPr>
          <p:cNvPr id="413" name="Google Shape;413;p5"/>
          <p:cNvSpPr txBox="1">
            <a:spLocks noGrp="1"/>
          </p:cNvSpPr>
          <p:nvPr>
            <p:ph type="subTitle" idx="1"/>
          </p:nvPr>
        </p:nvSpPr>
        <p:spPr>
          <a:xfrm>
            <a:off x="1767481" y="3264577"/>
            <a:ext cx="24003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5"/>
          <p:cNvSpPr txBox="1">
            <a:spLocks noGrp="1"/>
          </p:cNvSpPr>
          <p:nvPr>
            <p:ph type="subTitle" idx="2"/>
          </p:nvPr>
        </p:nvSpPr>
        <p:spPr>
          <a:xfrm>
            <a:off x="1767481" y="2686700"/>
            <a:ext cx="2400300" cy="6279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1pPr>
            <a:lvl2pPr lvl="1"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2pPr>
            <a:lvl3pPr lvl="2"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3pPr>
            <a:lvl4pPr lvl="3"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4pPr>
            <a:lvl5pPr lvl="4"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5pPr>
            <a:lvl6pPr lvl="5"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6pPr>
            <a:lvl7pPr lvl="6"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7pPr>
            <a:lvl8pPr lvl="7"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8pPr>
            <a:lvl9pPr lvl="8"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9pPr>
          </a:lstStyle>
          <a:p>
            <a:endParaRPr/>
          </a:p>
        </p:txBody>
      </p:sp>
      <p:sp>
        <p:nvSpPr>
          <p:cNvPr id="415" name="Google Shape;415;p5"/>
          <p:cNvSpPr txBox="1">
            <a:spLocks noGrp="1"/>
          </p:cNvSpPr>
          <p:nvPr>
            <p:ph type="subTitle" idx="3"/>
          </p:nvPr>
        </p:nvSpPr>
        <p:spPr>
          <a:xfrm>
            <a:off x="4976219" y="3264577"/>
            <a:ext cx="24003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5"/>
          <p:cNvSpPr txBox="1">
            <a:spLocks noGrp="1"/>
          </p:cNvSpPr>
          <p:nvPr>
            <p:ph type="subTitle" idx="4"/>
          </p:nvPr>
        </p:nvSpPr>
        <p:spPr>
          <a:xfrm>
            <a:off x="4976219" y="2686700"/>
            <a:ext cx="2400300" cy="6279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1pPr>
            <a:lvl2pPr lvl="1"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2pPr>
            <a:lvl3pPr lvl="2"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3pPr>
            <a:lvl4pPr lvl="3"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4pPr>
            <a:lvl5pPr lvl="4"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5pPr>
            <a:lvl6pPr lvl="5"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6pPr>
            <a:lvl7pPr lvl="6"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7pPr>
            <a:lvl8pPr lvl="7"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8pPr>
            <a:lvl9pPr lvl="8" algn="ctr" rtl="0">
              <a:lnSpc>
                <a:spcPct val="9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9pPr>
          </a:lstStyle>
          <a:p>
            <a:endParaRPr/>
          </a:p>
        </p:txBody>
      </p:sp>
      <p:grpSp>
        <p:nvGrpSpPr>
          <p:cNvPr id="417" name="Google Shape;417;p5"/>
          <p:cNvGrpSpPr/>
          <p:nvPr/>
        </p:nvGrpSpPr>
        <p:grpSpPr>
          <a:xfrm rot="10514871">
            <a:off x="-645399" y="-2990811"/>
            <a:ext cx="917688" cy="3709600"/>
            <a:chOff x="4034900" y="-1769300"/>
            <a:chExt cx="307675" cy="1243725"/>
          </a:xfrm>
        </p:grpSpPr>
        <p:sp>
          <p:nvSpPr>
            <p:cNvPr id="418" name="Google Shape;418;p5"/>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2878"/>
        <p:cNvGrpSpPr/>
        <p:nvPr/>
      </p:nvGrpSpPr>
      <p:grpSpPr>
        <a:xfrm>
          <a:off x="0" y="0"/>
          <a:ext cx="0" cy="0"/>
          <a:chOff x="0" y="0"/>
          <a:chExt cx="0" cy="0"/>
        </a:xfrm>
      </p:grpSpPr>
      <p:pic>
        <p:nvPicPr>
          <p:cNvPr id="2879" name="Google Shape;2879;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80" name="Google Shape;2880;p22"/>
          <p:cNvSpPr txBox="1">
            <a:spLocks noGrp="1"/>
          </p:cNvSpPr>
          <p:nvPr>
            <p:ph type="body" idx="1"/>
          </p:nvPr>
        </p:nvSpPr>
        <p:spPr>
          <a:xfrm>
            <a:off x="2526150" y="1697725"/>
            <a:ext cx="4091700" cy="2103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ed Hat Display"/>
              <a:buChar char="⬚"/>
              <a:defRPr/>
            </a:lvl1pPr>
            <a:lvl2pPr marL="914400" lvl="1" indent="-317500" rtl="0">
              <a:spcBef>
                <a:spcPts val="1600"/>
              </a:spcBef>
              <a:spcAft>
                <a:spcPts val="0"/>
              </a:spcAft>
              <a:buSzPts val="1400"/>
              <a:buFont typeface="Red Hat Display"/>
              <a:buChar char="○"/>
              <a:defRPr/>
            </a:lvl2pPr>
            <a:lvl3pPr marL="1371600" lvl="2" indent="-317500" rtl="0">
              <a:spcBef>
                <a:spcPts val="1600"/>
              </a:spcBef>
              <a:spcAft>
                <a:spcPts val="0"/>
              </a:spcAft>
              <a:buSzPts val="1400"/>
              <a:buFont typeface="Red Hat Display"/>
              <a:buChar char="■"/>
              <a:defRPr/>
            </a:lvl3pPr>
            <a:lvl4pPr marL="1828800" lvl="3" indent="-317500" rtl="0">
              <a:spcBef>
                <a:spcPts val="1600"/>
              </a:spcBef>
              <a:spcAft>
                <a:spcPts val="0"/>
              </a:spcAft>
              <a:buSzPts val="1400"/>
              <a:buFont typeface="Red Hat Display"/>
              <a:buChar char="●"/>
              <a:defRPr/>
            </a:lvl4pPr>
            <a:lvl5pPr marL="2286000" lvl="4" indent="-317500" rtl="0">
              <a:spcBef>
                <a:spcPts val="1600"/>
              </a:spcBef>
              <a:spcAft>
                <a:spcPts val="0"/>
              </a:spcAft>
              <a:buSzPts val="1400"/>
              <a:buFont typeface="Red Hat Display"/>
              <a:buChar char="○"/>
              <a:defRPr/>
            </a:lvl5pPr>
            <a:lvl6pPr marL="2743200" lvl="5" indent="-317500" rtl="0">
              <a:spcBef>
                <a:spcPts val="1600"/>
              </a:spcBef>
              <a:spcAft>
                <a:spcPts val="0"/>
              </a:spcAft>
              <a:buSzPts val="1400"/>
              <a:buFont typeface="Red Hat Display"/>
              <a:buChar char="■"/>
              <a:defRPr/>
            </a:lvl6pPr>
            <a:lvl7pPr marL="3200400" lvl="6" indent="-317500" rtl="0">
              <a:spcBef>
                <a:spcPts val="1600"/>
              </a:spcBef>
              <a:spcAft>
                <a:spcPts val="0"/>
              </a:spcAft>
              <a:buSzPts val="1400"/>
              <a:buFont typeface="Red Hat Display"/>
              <a:buChar char="●"/>
              <a:defRPr/>
            </a:lvl7pPr>
            <a:lvl8pPr marL="3657600" lvl="7" indent="-317500" rtl="0">
              <a:spcBef>
                <a:spcPts val="1600"/>
              </a:spcBef>
              <a:spcAft>
                <a:spcPts val="0"/>
              </a:spcAft>
              <a:buSzPts val="1400"/>
              <a:buFont typeface="Red Hat Display"/>
              <a:buChar char="○"/>
              <a:defRPr/>
            </a:lvl8pPr>
            <a:lvl9pPr marL="4114800" lvl="8" indent="-317500" rtl="0">
              <a:spcBef>
                <a:spcPts val="1600"/>
              </a:spcBef>
              <a:spcAft>
                <a:spcPts val="1600"/>
              </a:spcAft>
              <a:buSzPts val="1400"/>
              <a:buFont typeface="Red Hat Display"/>
              <a:buChar char="■"/>
              <a:defRPr/>
            </a:lvl9pPr>
          </a:lstStyle>
          <a:p>
            <a:endParaRPr/>
          </a:p>
        </p:txBody>
      </p:sp>
      <p:sp>
        <p:nvSpPr>
          <p:cNvPr id="2881" name="Google Shape;2881;p22"/>
          <p:cNvSpPr txBox="1">
            <a:spLocks noGrp="1"/>
          </p:cNvSpPr>
          <p:nvPr>
            <p:ph type="title"/>
          </p:nvPr>
        </p:nvSpPr>
        <p:spPr>
          <a:xfrm>
            <a:off x="713225" y="368525"/>
            <a:ext cx="7717500" cy="763800"/>
          </a:xfrm>
          <a:prstGeom prst="rect">
            <a:avLst/>
          </a:prstGeom>
        </p:spPr>
        <p:txBody>
          <a:bodyPr spcFirstLastPara="1" wrap="square" lIns="91425" tIns="91425" rIns="91425" bIns="91425" anchor="t"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4"/>
        <p:cNvGrpSpPr/>
        <p:nvPr/>
      </p:nvGrpSpPr>
      <p:grpSpPr>
        <a:xfrm>
          <a:off x="0" y="0"/>
          <a:ext cx="0" cy="0"/>
          <a:chOff x="0" y="0"/>
          <a:chExt cx="0" cy="0"/>
        </a:xfrm>
      </p:grpSpPr>
      <p:pic>
        <p:nvPicPr>
          <p:cNvPr id="1035" name="Google Shape;103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36" name="Google Shape;1036;p9"/>
          <p:cNvSpPr txBox="1">
            <a:spLocks noGrp="1"/>
          </p:cNvSpPr>
          <p:nvPr>
            <p:ph type="title"/>
          </p:nvPr>
        </p:nvSpPr>
        <p:spPr>
          <a:xfrm>
            <a:off x="2143050" y="1233175"/>
            <a:ext cx="4857900" cy="9390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49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1037" name="Google Shape;1037;p9"/>
          <p:cNvSpPr txBox="1">
            <a:spLocks noGrp="1"/>
          </p:cNvSpPr>
          <p:nvPr>
            <p:ph type="subTitle" idx="1"/>
          </p:nvPr>
        </p:nvSpPr>
        <p:spPr>
          <a:xfrm>
            <a:off x="2143050" y="2208263"/>
            <a:ext cx="4857900" cy="1608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50"/>
              <a:buNone/>
              <a:defRPr sz="1850"/>
            </a:lvl1pPr>
            <a:lvl2pPr lvl="1">
              <a:lnSpc>
                <a:spcPct val="100000"/>
              </a:lnSpc>
              <a:spcBef>
                <a:spcPts val="0"/>
              </a:spcBef>
              <a:spcAft>
                <a:spcPts val="0"/>
              </a:spcAft>
              <a:buSzPts val="1850"/>
              <a:buNone/>
              <a:defRPr sz="1850"/>
            </a:lvl2pPr>
            <a:lvl3pPr lvl="2">
              <a:lnSpc>
                <a:spcPct val="100000"/>
              </a:lnSpc>
              <a:spcBef>
                <a:spcPts val="0"/>
              </a:spcBef>
              <a:spcAft>
                <a:spcPts val="0"/>
              </a:spcAft>
              <a:buSzPts val="1850"/>
              <a:buNone/>
              <a:defRPr sz="1850"/>
            </a:lvl3pPr>
            <a:lvl4pPr lvl="3">
              <a:lnSpc>
                <a:spcPct val="100000"/>
              </a:lnSpc>
              <a:spcBef>
                <a:spcPts val="0"/>
              </a:spcBef>
              <a:spcAft>
                <a:spcPts val="0"/>
              </a:spcAft>
              <a:buSzPts val="1850"/>
              <a:buNone/>
              <a:defRPr sz="1850"/>
            </a:lvl4pPr>
            <a:lvl5pPr lvl="4">
              <a:lnSpc>
                <a:spcPct val="100000"/>
              </a:lnSpc>
              <a:spcBef>
                <a:spcPts val="0"/>
              </a:spcBef>
              <a:spcAft>
                <a:spcPts val="0"/>
              </a:spcAft>
              <a:buSzPts val="1850"/>
              <a:buNone/>
              <a:defRPr sz="1850"/>
            </a:lvl5pPr>
            <a:lvl6pPr lvl="5">
              <a:lnSpc>
                <a:spcPct val="100000"/>
              </a:lnSpc>
              <a:spcBef>
                <a:spcPts val="0"/>
              </a:spcBef>
              <a:spcAft>
                <a:spcPts val="0"/>
              </a:spcAft>
              <a:buSzPts val="1850"/>
              <a:buNone/>
              <a:defRPr sz="1850"/>
            </a:lvl6pPr>
            <a:lvl7pPr lvl="6">
              <a:lnSpc>
                <a:spcPct val="100000"/>
              </a:lnSpc>
              <a:spcBef>
                <a:spcPts val="0"/>
              </a:spcBef>
              <a:spcAft>
                <a:spcPts val="0"/>
              </a:spcAft>
              <a:buSzPts val="1850"/>
              <a:buNone/>
              <a:defRPr sz="1850"/>
            </a:lvl7pPr>
            <a:lvl8pPr lvl="7">
              <a:lnSpc>
                <a:spcPct val="100000"/>
              </a:lnSpc>
              <a:spcBef>
                <a:spcPts val="0"/>
              </a:spcBef>
              <a:spcAft>
                <a:spcPts val="0"/>
              </a:spcAft>
              <a:buSzPts val="1850"/>
              <a:buNone/>
              <a:defRPr sz="1850"/>
            </a:lvl8pPr>
            <a:lvl9pPr lvl="8">
              <a:lnSpc>
                <a:spcPct val="100000"/>
              </a:lnSpc>
              <a:spcBef>
                <a:spcPts val="0"/>
              </a:spcBef>
              <a:spcAft>
                <a:spcPts val="0"/>
              </a:spcAft>
              <a:buSzPts val="1850"/>
              <a:buNone/>
              <a:defRPr sz="1850"/>
            </a:lvl9pPr>
          </a:lstStyle>
          <a:p>
            <a:endParaRPr/>
          </a:p>
        </p:txBody>
      </p:sp>
      <p:grpSp>
        <p:nvGrpSpPr>
          <p:cNvPr id="1038" name="Google Shape;1038;p9"/>
          <p:cNvGrpSpPr/>
          <p:nvPr/>
        </p:nvGrpSpPr>
        <p:grpSpPr>
          <a:xfrm rot="9731627">
            <a:off x="7612287" y="-2257131"/>
            <a:ext cx="917697" cy="3709636"/>
            <a:chOff x="4034900" y="-1769300"/>
            <a:chExt cx="307675" cy="1243725"/>
          </a:xfrm>
        </p:grpSpPr>
        <p:sp>
          <p:nvSpPr>
            <p:cNvPr id="1039" name="Google Shape;1039;p9"/>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9"/>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9"/>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9"/>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9"/>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9"/>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9"/>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9"/>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9"/>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9"/>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9"/>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8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2035"/>
        <p:cNvGrpSpPr/>
        <p:nvPr/>
      </p:nvGrpSpPr>
      <p:grpSpPr>
        <a:xfrm>
          <a:off x="0" y="0"/>
          <a:ext cx="0" cy="0"/>
          <a:chOff x="0" y="0"/>
          <a:chExt cx="0" cy="0"/>
        </a:xfrm>
      </p:grpSpPr>
      <p:pic>
        <p:nvPicPr>
          <p:cNvPr id="2036" name="Google Shape;2036;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37" name="Google Shape;2037;p18"/>
          <p:cNvSpPr txBox="1">
            <a:spLocks noGrp="1"/>
          </p:cNvSpPr>
          <p:nvPr>
            <p:ph type="title"/>
          </p:nvPr>
        </p:nvSpPr>
        <p:spPr>
          <a:xfrm>
            <a:off x="713225" y="368525"/>
            <a:ext cx="7717500" cy="763800"/>
          </a:xfrm>
          <a:prstGeom prst="rect">
            <a:avLst/>
          </a:prstGeom>
        </p:spPr>
        <p:txBody>
          <a:bodyPr spcFirstLastPara="1" wrap="square" lIns="91425" tIns="91425" rIns="91425" bIns="91425" anchor="t" anchorCtr="0">
            <a:noAutofit/>
          </a:bodyPr>
          <a:lstStyle>
            <a:lvl1pPr lvl="0" rtl="0">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2038" name="Google Shape;2038;p18"/>
          <p:cNvSpPr txBox="1">
            <a:spLocks noGrp="1"/>
          </p:cNvSpPr>
          <p:nvPr>
            <p:ph type="subTitle" idx="1"/>
          </p:nvPr>
        </p:nvSpPr>
        <p:spPr>
          <a:xfrm>
            <a:off x="1205175" y="3436338"/>
            <a:ext cx="28617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39" name="Google Shape;2039;p18"/>
          <p:cNvSpPr txBox="1">
            <a:spLocks noGrp="1"/>
          </p:cNvSpPr>
          <p:nvPr>
            <p:ph type="title" idx="2" hasCustomPrompt="1"/>
          </p:nvPr>
        </p:nvSpPr>
        <p:spPr>
          <a:xfrm>
            <a:off x="1205175" y="1504688"/>
            <a:ext cx="2861700" cy="110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2040" name="Google Shape;2040;p18"/>
          <p:cNvSpPr txBox="1">
            <a:spLocks noGrp="1"/>
          </p:cNvSpPr>
          <p:nvPr>
            <p:ph type="subTitle" idx="3"/>
          </p:nvPr>
        </p:nvSpPr>
        <p:spPr>
          <a:xfrm>
            <a:off x="1205175" y="2817312"/>
            <a:ext cx="2861700" cy="6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1pPr>
            <a:lvl2pPr lvl="1"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2pPr>
            <a:lvl3pPr lvl="2"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3pPr>
            <a:lvl4pPr lvl="3"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4pPr>
            <a:lvl5pPr lvl="4"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5pPr>
            <a:lvl6pPr lvl="5"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6pPr>
            <a:lvl7pPr lvl="6"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7pPr>
            <a:lvl8pPr lvl="7"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8pPr>
            <a:lvl9pPr lvl="8"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9pPr>
          </a:lstStyle>
          <a:p>
            <a:endParaRPr/>
          </a:p>
        </p:txBody>
      </p:sp>
      <p:sp>
        <p:nvSpPr>
          <p:cNvPr id="2041" name="Google Shape;2041;p18"/>
          <p:cNvSpPr txBox="1">
            <a:spLocks noGrp="1"/>
          </p:cNvSpPr>
          <p:nvPr>
            <p:ph type="subTitle" idx="4"/>
          </p:nvPr>
        </p:nvSpPr>
        <p:spPr>
          <a:xfrm>
            <a:off x="5206825" y="3436338"/>
            <a:ext cx="28617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2" name="Google Shape;2042;p18"/>
          <p:cNvSpPr txBox="1">
            <a:spLocks noGrp="1"/>
          </p:cNvSpPr>
          <p:nvPr>
            <p:ph type="title" idx="5" hasCustomPrompt="1"/>
          </p:nvPr>
        </p:nvSpPr>
        <p:spPr>
          <a:xfrm>
            <a:off x="5206825" y="1504688"/>
            <a:ext cx="2861700" cy="1108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2043" name="Google Shape;2043;p18"/>
          <p:cNvSpPr txBox="1">
            <a:spLocks noGrp="1"/>
          </p:cNvSpPr>
          <p:nvPr>
            <p:ph type="subTitle" idx="6"/>
          </p:nvPr>
        </p:nvSpPr>
        <p:spPr>
          <a:xfrm>
            <a:off x="5206825" y="2817312"/>
            <a:ext cx="2861700" cy="6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1pPr>
            <a:lvl2pPr lvl="1"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2pPr>
            <a:lvl3pPr lvl="2"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3pPr>
            <a:lvl4pPr lvl="3"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4pPr>
            <a:lvl5pPr lvl="4"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5pPr>
            <a:lvl6pPr lvl="5"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6pPr>
            <a:lvl7pPr lvl="6"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7pPr>
            <a:lvl8pPr lvl="7"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8pPr>
            <a:lvl9pPr lvl="8" rtl="0">
              <a:lnSpc>
                <a:spcPct val="100000"/>
              </a:lnSpc>
              <a:spcBef>
                <a:spcPts val="0"/>
              </a:spcBef>
              <a:spcAft>
                <a:spcPts val="0"/>
              </a:spcAft>
              <a:buClr>
                <a:schemeClr val="dk2"/>
              </a:buClr>
              <a:buSzPts val="3200"/>
              <a:buFont typeface="Grand Hotel"/>
              <a:buNone/>
              <a:defRPr sz="3200">
                <a:solidFill>
                  <a:schemeClr val="dk2"/>
                </a:solidFill>
                <a:latin typeface="Grand Hotel"/>
                <a:ea typeface="Grand Hotel"/>
                <a:cs typeface="Grand Hotel"/>
                <a:sym typeface="Grand Hotel"/>
              </a:defRPr>
            </a:lvl9pPr>
          </a:lstStyle>
          <a:p>
            <a:endParaRPr/>
          </a:p>
        </p:txBody>
      </p:sp>
      <p:grpSp>
        <p:nvGrpSpPr>
          <p:cNvPr id="2044" name="Google Shape;2044;p18"/>
          <p:cNvGrpSpPr/>
          <p:nvPr/>
        </p:nvGrpSpPr>
        <p:grpSpPr>
          <a:xfrm rot="2493208">
            <a:off x="7676859" y="3609983"/>
            <a:ext cx="1379433" cy="2801447"/>
            <a:chOff x="3457275" y="-1276700"/>
            <a:chExt cx="462450" cy="939175"/>
          </a:xfrm>
        </p:grpSpPr>
        <p:sp>
          <p:nvSpPr>
            <p:cNvPr id="2045" name="Google Shape;2045;p18"/>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8"/>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8"/>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8"/>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8"/>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8"/>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8"/>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8"/>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8"/>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8"/>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8"/>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8"/>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8"/>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8"/>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8"/>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8"/>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8"/>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8"/>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8"/>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8"/>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8"/>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8"/>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8"/>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8"/>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8"/>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8"/>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8"/>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8"/>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8"/>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8"/>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8"/>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8"/>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8"/>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8"/>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8"/>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8"/>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8"/>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8"/>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8"/>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18"/>
          <p:cNvGrpSpPr/>
          <p:nvPr/>
        </p:nvGrpSpPr>
        <p:grpSpPr>
          <a:xfrm rot="2995788">
            <a:off x="-504900" y="-670704"/>
            <a:ext cx="917730" cy="3709773"/>
            <a:chOff x="4034900" y="-1769300"/>
            <a:chExt cx="307675" cy="1243725"/>
          </a:xfrm>
        </p:grpSpPr>
        <p:sp>
          <p:nvSpPr>
            <p:cNvPr id="2088" name="Google Shape;2088;p18"/>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8"/>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8"/>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8"/>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8"/>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8"/>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8"/>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8"/>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8"/>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8"/>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8"/>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8"/>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8"/>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8"/>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8"/>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8"/>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8"/>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8"/>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8"/>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8"/>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8"/>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8"/>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8"/>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8"/>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8"/>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8"/>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8"/>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8"/>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8"/>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8"/>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8"/>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8"/>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8"/>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8"/>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8"/>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8"/>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8"/>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8"/>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8"/>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8"/>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8"/>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8"/>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8"/>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8"/>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8"/>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8"/>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8"/>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8"/>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8"/>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8"/>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8"/>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8"/>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8"/>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8"/>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8"/>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8"/>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8"/>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8"/>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8"/>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8"/>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8"/>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8"/>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8"/>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8"/>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8"/>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8"/>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8"/>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8"/>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8"/>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8"/>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8"/>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8"/>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8"/>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8"/>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8"/>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8"/>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8"/>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8"/>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8"/>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8"/>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8"/>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8"/>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8"/>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8"/>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8"/>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8"/>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8"/>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8"/>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8"/>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8"/>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8"/>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8"/>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8"/>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8"/>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8"/>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8"/>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8"/>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8"/>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8"/>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8"/>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8"/>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8"/>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8"/>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8"/>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8"/>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8"/>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8"/>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8"/>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8"/>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8"/>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8"/>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8"/>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8"/>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8"/>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8"/>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8"/>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8"/>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8"/>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8"/>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8"/>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8"/>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8"/>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8"/>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8"/>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8"/>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8"/>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8"/>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8"/>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8"/>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8"/>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8"/>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8"/>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8"/>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8"/>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8"/>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8"/>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8"/>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8"/>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8"/>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8"/>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8"/>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8"/>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8"/>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8"/>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8"/>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8"/>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8"/>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8"/>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8"/>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8"/>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8"/>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8"/>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8"/>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8"/>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8"/>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8"/>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8"/>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8"/>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8"/>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8"/>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8"/>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8"/>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8"/>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8"/>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8"/>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8"/>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8"/>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8"/>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8"/>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8"/>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2">
  <p:cSld name="CUSTOM_2_1_2">
    <p:spTree>
      <p:nvGrpSpPr>
        <p:cNvPr id="1" name="Shape 2261"/>
        <p:cNvGrpSpPr/>
        <p:nvPr/>
      </p:nvGrpSpPr>
      <p:grpSpPr>
        <a:xfrm>
          <a:off x="0" y="0"/>
          <a:ext cx="0" cy="0"/>
          <a:chOff x="0" y="0"/>
          <a:chExt cx="0" cy="0"/>
        </a:xfrm>
      </p:grpSpPr>
      <p:pic>
        <p:nvPicPr>
          <p:cNvPr id="2262" name="Google Shape;2262;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63" name="Google Shape;2263;p19"/>
          <p:cNvSpPr txBox="1">
            <a:spLocks noGrp="1"/>
          </p:cNvSpPr>
          <p:nvPr>
            <p:ph type="subTitle" idx="1"/>
          </p:nvPr>
        </p:nvSpPr>
        <p:spPr>
          <a:xfrm>
            <a:off x="4045950" y="1307000"/>
            <a:ext cx="39669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4" name="Google Shape;2264;p19"/>
          <p:cNvSpPr txBox="1">
            <a:spLocks noGrp="1"/>
          </p:cNvSpPr>
          <p:nvPr>
            <p:ph type="title" hasCustomPrompt="1"/>
          </p:nvPr>
        </p:nvSpPr>
        <p:spPr>
          <a:xfrm>
            <a:off x="4045950" y="507125"/>
            <a:ext cx="3966900" cy="923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265" name="Google Shape;2265;p19"/>
          <p:cNvSpPr txBox="1">
            <a:spLocks noGrp="1"/>
          </p:cNvSpPr>
          <p:nvPr>
            <p:ph type="subTitle" idx="2"/>
          </p:nvPr>
        </p:nvSpPr>
        <p:spPr>
          <a:xfrm>
            <a:off x="4045950" y="4116750"/>
            <a:ext cx="39669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6" name="Google Shape;2266;p19"/>
          <p:cNvSpPr txBox="1">
            <a:spLocks noGrp="1"/>
          </p:cNvSpPr>
          <p:nvPr>
            <p:ph type="title" idx="3" hasCustomPrompt="1"/>
          </p:nvPr>
        </p:nvSpPr>
        <p:spPr>
          <a:xfrm>
            <a:off x="4045950" y="3316875"/>
            <a:ext cx="3966900" cy="923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267" name="Google Shape;2267;p19"/>
          <p:cNvSpPr txBox="1">
            <a:spLocks noGrp="1"/>
          </p:cNvSpPr>
          <p:nvPr>
            <p:ph type="subTitle" idx="4"/>
          </p:nvPr>
        </p:nvSpPr>
        <p:spPr>
          <a:xfrm>
            <a:off x="4045950" y="2711875"/>
            <a:ext cx="39669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8" name="Google Shape;2268;p19"/>
          <p:cNvSpPr txBox="1">
            <a:spLocks noGrp="1"/>
          </p:cNvSpPr>
          <p:nvPr>
            <p:ph type="title" idx="5" hasCustomPrompt="1"/>
          </p:nvPr>
        </p:nvSpPr>
        <p:spPr>
          <a:xfrm>
            <a:off x="4045950" y="1912000"/>
            <a:ext cx="3966900" cy="923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2269" name="Google Shape;2269;p19"/>
          <p:cNvGrpSpPr/>
          <p:nvPr/>
        </p:nvGrpSpPr>
        <p:grpSpPr>
          <a:xfrm rot="-8100000" flipH="1">
            <a:off x="8601531" y="2916136"/>
            <a:ext cx="1379423" cy="2801427"/>
            <a:chOff x="3457275" y="-1276700"/>
            <a:chExt cx="462450" cy="939175"/>
          </a:xfrm>
        </p:grpSpPr>
        <p:sp>
          <p:nvSpPr>
            <p:cNvPr id="2270" name="Google Shape;2270;p19"/>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9"/>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9"/>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9"/>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9"/>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9"/>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9"/>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9"/>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9"/>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9"/>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9"/>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9"/>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9"/>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9"/>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9"/>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9"/>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9"/>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9"/>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9"/>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9"/>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9"/>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9"/>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9"/>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9"/>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9"/>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9"/>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9"/>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9"/>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9"/>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9"/>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9"/>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9"/>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9"/>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9"/>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9"/>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9"/>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9"/>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9"/>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9"/>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2" name="Google Shape;2312;p19"/>
          <p:cNvGrpSpPr/>
          <p:nvPr/>
        </p:nvGrpSpPr>
        <p:grpSpPr>
          <a:xfrm rot="9817510">
            <a:off x="8058902" y="-1265678"/>
            <a:ext cx="743759" cy="3006522"/>
            <a:chOff x="4034900" y="-1769300"/>
            <a:chExt cx="307675" cy="1243725"/>
          </a:xfrm>
        </p:grpSpPr>
        <p:sp>
          <p:nvSpPr>
            <p:cNvPr id="2313" name="Google Shape;2313;p19"/>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9"/>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9"/>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9"/>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9"/>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9"/>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9"/>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9"/>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9"/>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9"/>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9"/>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9"/>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9"/>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9"/>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9"/>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9"/>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9"/>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9"/>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9"/>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9"/>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9"/>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9"/>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9"/>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9"/>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9"/>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9"/>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9"/>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9"/>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9"/>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9"/>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9"/>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9"/>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9"/>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9"/>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9"/>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9"/>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9"/>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9"/>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9"/>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9"/>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9"/>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9"/>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9"/>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9"/>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9"/>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9"/>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9"/>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9"/>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9"/>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9"/>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9"/>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9"/>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9"/>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9"/>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9"/>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9"/>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9"/>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9"/>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9"/>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9"/>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9"/>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9"/>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9"/>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9"/>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9"/>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9"/>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9"/>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9"/>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9"/>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9"/>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9"/>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9"/>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9"/>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9"/>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9"/>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9"/>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9"/>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9"/>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9"/>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9"/>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9"/>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9"/>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9"/>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9"/>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9"/>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9"/>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9"/>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9"/>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9"/>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9"/>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9"/>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9"/>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9"/>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9"/>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9"/>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9"/>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9"/>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9"/>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9"/>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9"/>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9"/>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9"/>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9"/>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9"/>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9"/>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9"/>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9"/>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9"/>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9"/>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9"/>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9"/>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9"/>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9"/>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9"/>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9"/>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9"/>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9"/>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9"/>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9"/>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9"/>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9"/>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9"/>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9"/>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9"/>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9"/>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9"/>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9"/>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9"/>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9"/>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9"/>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9"/>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9"/>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9"/>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9"/>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9"/>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9"/>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9"/>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9"/>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9"/>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9"/>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9"/>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9"/>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9"/>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9"/>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9"/>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9"/>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9"/>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9"/>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9"/>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9"/>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9"/>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9"/>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9"/>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9"/>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9"/>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9"/>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9"/>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9"/>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9"/>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9"/>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9"/>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9"/>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9"/>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9"/>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9"/>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9"/>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9"/>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9"/>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9"/>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9"/>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2889"/>
        <p:cNvGrpSpPr/>
        <p:nvPr/>
      </p:nvGrpSpPr>
      <p:grpSpPr>
        <a:xfrm>
          <a:off x="0" y="0"/>
          <a:ext cx="0" cy="0"/>
          <a:chOff x="0" y="0"/>
          <a:chExt cx="0" cy="0"/>
        </a:xfrm>
      </p:grpSpPr>
      <p:pic>
        <p:nvPicPr>
          <p:cNvPr id="2890" name="Google Shape;2890;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91" name="Google Shape;2891;p24"/>
          <p:cNvSpPr txBox="1">
            <a:spLocks noGrp="1"/>
          </p:cNvSpPr>
          <p:nvPr>
            <p:ph type="title"/>
          </p:nvPr>
        </p:nvSpPr>
        <p:spPr>
          <a:xfrm>
            <a:off x="1094100" y="1348175"/>
            <a:ext cx="2630100" cy="13422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4700"/>
              <a:buNone/>
              <a:defRPr/>
            </a:lvl1pPr>
            <a:lvl2pPr lvl="1" rtl="0">
              <a:spcBef>
                <a:spcPts val="0"/>
              </a:spcBef>
              <a:spcAft>
                <a:spcPts val="0"/>
              </a:spcAft>
              <a:buSzPts val="4700"/>
              <a:buNone/>
              <a:defRPr/>
            </a:lvl2pPr>
            <a:lvl3pPr lvl="2" rtl="0">
              <a:spcBef>
                <a:spcPts val="0"/>
              </a:spcBef>
              <a:spcAft>
                <a:spcPts val="0"/>
              </a:spcAft>
              <a:buSzPts val="4700"/>
              <a:buNone/>
              <a:defRPr/>
            </a:lvl3pPr>
            <a:lvl4pPr lvl="3" rtl="0">
              <a:spcBef>
                <a:spcPts val="0"/>
              </a:spcBef>
              <a:spcAft>
                <a:spcPts val="0"/>
              </a:spcAft>
              <a:buSzPts val="4700"/>
              <a:buNone/>
              <a:defRPr/>
            </a:lvl4pPr>
            <a:lvl5pPr lvl="4" rtl="0">
              <a:spcBef>
                <a:spcPts val="0"/>
              </a:spcBef>
              <a:spcAft>
                <a:spcPts val="0"/>
              </a:spcAft>
              <a:buSzPts val="4700"/>
              <a:buNone/>
              <a:defRPr/>
            </a:lvl5pPr>
            <a:lvl6pPr lvl="5" rtl="0">
              <a:spcBef>
                <a:spcPts val="0"/>
              </a:spcBef>
              <a:spcAft>
                <a:spcPts val="0"/>
              </a:spcAft>
              <a:buSzPts val="4700"/>
              <a:buNone/>
              <a:defRPr/>
            </a:lvl6pPr>
            <a:lvl7pPr lvl="6" rtl="0">
              <a:spcBef>
                <a:spcPts val="0"/>
              </a:spcBef>
              <a:spcAft>
                <a:spcPts val="0"/>
              </a:spcAft>
              <a:buSzPts val="4700"/>
              <a:buNone/>
              <a:defRPr/>
            </a:lvl7pPr>
            <a:lvl8pPr lvl="7" rtl="0">
              <a:spcBef>
                <a:spcPts val="0"/>
              </a:spcBef>
              <a:spcAft>
                <a:spcPts val="0"/>
              </a:spcAft>
              <a:buSzPts val="4700"/>
              <a:buNone/>
              <a:defRPr/>
            </a:lvl8pPr>
            <a:lvl9pPr lvl="8" rtl="0">
              <a:spcBef>
                <a:spcPts val="0"/>
              </a:spcBef>
              <a:spcAft>
                <a:spcPts val="0"/>
              </a:spcAft>
              <a:buSzPts val="4700"/>
              <a:buNone/>
              <a:defRPr/>
            </a:lvl9pPr>
          </a:lstStyle>
          <a:p>
            <a:endParaRPr/>
          </a:p>
        </p:txBody>
      </p:sp>
      <p:sp>
        <p:nvSpPr>
          <p:cNvPr id="2892" name="Google Shape;2892;p24"/>
          <p:cNvSpPr txBox="1">
            <a:spLocks noGrp="1"/>
          </p:cNvSpPr>
          <p:nvPr>
            <p:ph type="subTitle" idx="1"/>
          </p:nvPr>
        </p:nvSpPr>
        <p:spPr>
          <a:xfrm>
            <a:off x="1094100" y="2770488"/>
            <a:ext cx="26301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893" name="Google Shape;2893;p24"/>
          <p:cNvGrpSpPr/>
          <p:nvPr/>
        </p:nvGrpSpPr>
        <p:grpSpPr>
          <a:xfrm rot="-9817485" flipH="1">
            <a:off x="817412" y="-1922891"/>
            <a:ext cx="869789" cy="3515978"/>
            <a:chOff x="4034900" y="-1769300"/>
            <a:chExt cx="307675" cy="1243725"/>
          </a:xfrm>
        </p:grpSpPr>
        <p:sp>
          <p:nvSpPr>
            <p:cNvPr id="2894" name="Google Shape;2894;p24"/>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4"/>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4"/>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4"/>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4"/>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4"/>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4"/>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4"/>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4"/>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4"/>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4"/>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4"/>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4"/>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4"/>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4"/>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4"/>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4"/>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4"/>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4"/>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4"/>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4"/>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4"/>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4"/>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4"/>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4"/>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4"/>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4"/>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4"/>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4"/>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4"/>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4"/>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4"/>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4"/>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4"/>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4"/>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4"/>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4"/>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4"/>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4"/>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4"/>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4"/>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4"/>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4"/>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4"/>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4"/>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4"/>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4"/>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4"/>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4"/>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4"/>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4"/>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4"/>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4"/>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4"/>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4"/>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4"/>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4"/>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4"/>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4"/>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4"/>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4"/>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4"/>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4"/>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4"/>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4"/>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4"/>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4"/>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4"/>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4"/>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4"/>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4"/>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4"/>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4"/>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4"/>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4"/>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4"/>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4"/>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4"/>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4"/>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4"/>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4"/>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4"/>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4"/>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4"/>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4"/>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4"/>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4"/>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4"/>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4"/>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4"/>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4"/>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4"/>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4"/>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4"/>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4"/>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4"/>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4"/>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4"/>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4"/>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4"/>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4"/>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4"/>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4"/>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4"/>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4"/>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4"/>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4"/>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4"/>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4"/>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4"/>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4"/>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4"/>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4"/>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4"/>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4"/>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4"/>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4"/>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4"/>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4"/>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4"/>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4"/>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4"/>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4"/>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4"/>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4"/>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4"/>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4"/>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4"/>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4"/>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4"/>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4"/>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4"/>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4"/>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4"/>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4"/>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4"/>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4"/>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4"/>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4"/>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4"/>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4"/>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4"/>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4"/>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4"/>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4"/>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4"/>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4"/>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4"/>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4"/>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4"/>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4"/>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4"/>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4"/>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4"/>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4"/>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4"/>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4"/>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4"/>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4"/>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4"/>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4"/>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4"/>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4"/>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4"/>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4"/>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4"/>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4"/>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4"/>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4"/>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4"/>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68525"/>
            <a:ext cx="7717500" cy="7638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4700"/>
              <a:buFont typeface="Grand Hotel"/>
              <a:buNone/>
              <a:defRPr sz="4700">
                <a:solidFill>
                  <a:schemeClr val="dk1"/>
                </a:solidFill>
                <a:latin typeface="Grand Hotel"/>
                <a:ea typeface="Grand Hotel"/>
                <a:cs typeface="Grand Hotel"/>
                <a:sym typeface="Grand Hotel"/>
              </a:defRPr>
            </a:lvl1pPr>
            <a:lvl2pPr lvl="1" algn="ctr">
              <a:spcBef>
                <a:spcPts val="0"/>
              </a:spcBef>
              <a:spcAft>
                <a:spcPts val="0"/>
              </a:spcAft>
              <a:buClr>
                <a:schemeClr val="dk1"/>
              </a:buClr>
              <a:buSzPts val="4700"/>
              <a:buFont typeface="Grand Hotel"/>
              <a:buNone/>
              <a:defRPr sz="4700">
                <a:solidFill>
                  <a:schemeClr val="dk1"/>
                </a:solidFill>
                <a:latin typeface="Grand Hotel"/>
                <a:ea typeface="Grand Hotel"/>
                <a:cs typeface="Grand Hotel"/>
                <a:sym typeface="Grand Hotel"/>
              </a:defRPr>
            </a:lvl2pPr>
            <a:lvl3pPr lvl="2" algn="ctr">
              <a:spcBef>
                <a:spcPts val="0"/>
              </a:spcBef>
              <a:spcAft>
                <a:spcPts val="0"/>
              </a:spcAft>
              <a:buClr>
                <a:schemeClr val="dk1"/>
              </a:buClr>
              <a:buSzPts val="4700"/>
              <a:buFont typeface="Grand Hotel"/>
              <a:buNone/>
              <a:defRPr sz="4700">
                <a:solidFill>
                  <a:schemeClr val="dk1"/>
                </a:solidFill>
                <a:latin typeface="Grand Hotel"/>
                <a:ea typeface="Grand Hotel"/>
                <a:cs typeface="Grand Hotel"/>
                <a:sym typeface="Grand Hotel"/>
              </a:defRPr>
            </a:lvl3pPr>
            <a:lvl4pPr lvl="3" algn="ctr">
              <a:spcBef>
                <a:spcPts val="0"/>
              </a:spcBef>
              <a:spcAft>
                <a:spcPts val="0"/>
              </a:spcAft>
              <a:buClr>
                <a:schemeClr val="dk1"/>
              </a:buClr>
              <a:buSzPts val="4700"/>
              <a:buFont typeface="Grand Hotel"/>
              <a:buNone/>
              <a:defRPr sz="4700">
                <a:solidFill>
                  <a:schemeClr val="dk1"/>
                </a:solidFill>
                <a:latin typeface="Grand Hotel"/>
                <a:ea typeface="Grand Hotel"/>
                <a:cs typeface="Grand Hotel"/>
                <a:sym typeface="Grand Hotel"/>
              </a:defRPr>
            </a:lvl4pPr>
            <a:lvl5pPr lvl="4" algn="ctr">
              <a:spcBef>
                <a:spcPts val="0"/>
              </a:spcBef>
              <a:spcAft>
                <a:spcPts val="0"/>
              </a:spcAft>
              <a:buClr>
                <a:schemeClr val="dk1"/>
              </a:buClr>
              <a:buSzPts val="4700"/>
              <a:buFont typeface="Grand Hotel"/>
              <a:buNone/>
              <a:defRPr sz="4700">
                <a:solidFill>
                  <a:schemeClr val="dk1"/>
                </a:solidFill>
                <a:latin typeface="Grand Hotel"/>
                <a:ea typeface="Grand Hotel"/>
                <a:cs typeface="Grand Hotel"/>
                <a:sym typeface="Grand Hotel"/>
              </a:defRPr>
            </a:lvl5pPr>
            <a:lvl6pPr lvl="5" algn="ctr">
              <a:spcBef>
                <a:spcPts val="0"/>
              </a:spcBef>
              <a:spcAft>
                <a:spcPts val="0"/>
              </a:spcAft>
              <a:buClr>
                <a:schemeClr val="dk1"/>
              </a:buClr>
              <a:buSzPts val="4700"/>
              <a:buFont typeface="Grand Hotel"/>
              <a:buNone/>
              <a:defRPr sz="4700">
                <a:solidFill>
                  <a:schemeClr val="dk1"/>
                </a:solidFill>
                <a:latin typeface="Grand Hotel"/>
                <a:ea typeface="Grand Hotel"/>
                <a:cs typeface="Grand Hotel"/>
                <a:sym typeface="Grand Hotel"/>
              </a:defRPr>
            </a:lvl6pPr>
            <a:lvl7pPr lvl="6" algn="ctr">
              <a:spcBef>
                <a:spcPts val="0"/>
              </a:spcBef>
              <a:spcAft>
                <a:spcPts val="0"/>
              </a:spcAft>
              <a:buClr>
                <a:schemeClr val="dk1"/>
              </a:buClr>
              <a:buSzPts val="4700"/>
              <a:buFont typeface="Grand Hotel"/>
              <a:buNone/>
              <a:defRPr sz="4700">
                <a:solidFill>
                  <a:schemeClr val="dk1"/>
                </a:solidFill>
                <a:latin typeface="Grand Hotel"/>
                <a:ea typeface="Grand Hotel"/>
                <a:cs typeface="Grand Hotel"/>
                <a:sym typeface="Grand Hotel"/>
              </a:defRPr>
            </a:lvl7pPr>
            <a:lvl8pPr lvl="7" algn="ctr">
              <a:spcBef>
                <a:spcPts val="0"/>
              </a:spcBef>
              <a:spcAft>
                <a:spcPts val="0"/>
              </a:spcAft>
              <a:buClr>
                <a:schemeClr val="dk1"/>
              </a:buClr>
              <a:buSzPts val="4700"/>
              <a:buFont typeface="Grand Hotel"/>
              <a:buNone/>
              <a:defRPr sz="4700">
                <a:solidFill>
                  <a:schemeClr val="dk1"/>
                </a:solidFill>
                <a:latin typeface="Grand Hotel"/>
                <a:ea typeface="Grand Hotel"/>
                <a:cs typeface="Grand Hotel"/>
                <a:sym typeface="Grand Hotel"/>
              </a:defRPr>
            </a:lvl8pPr>
            <a:lvl9pPr lvl="8" algn="ctr">
              <a:spcBef>
                <a:spcPts val="0"/>
              </a:spcBef>
              <a:spcAft>
                <a:spcPts val="0"/>
              </a:spcAft>
              <a:buClr>
                <a:schemeClr val="dk1"/>
              </a:buClr>
              <a:buSzPts val="4700"/>
              <a:buFont typeface="Grand Hotel"/>
              <a:buNone/>
              <a:defRPr sz="4700">
                <a:solidFill>
                  <a:schemeClr val="dk1"/>
                </a:solidFill>
                <a:latin typeface="Grand Hotel"/>
                <a:ea typeface="Grand Hotel"/>
                <a:cs typeface="Grand Hotel"/>
                <a:sym typeface="Grand Hotel"/>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1pPr>
            <a:lvl2pPr marL="914400" lvl="1" indent="-317500">
              <a:lnSpc>
                <a:spcPct val="100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2pPr>
            <a:lvl3pPr marL="1371600" lvl="2" indent="-317500">
              <a:lnSpc>
                <a:spcPct val="100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3pPr>
            <a:lvl4pPr marL="1828800" lvl="3" indent="-317500">
              <a:lnSpc>
                <a:spcPct val="100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4pPr>
            <a:lvl5pPr marL="2286000" lvl="4" indent="-317500">
              <a:lnSpc>
                <a:spcPct val="100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5pPr>
            <a:lvl6pPr marL="2743200" lvl="5" indent="-317500">
              <a:lnSpc>
                <a:spcPct val="100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6pPr>
            <a:lvl7pPr marL="3200400" lvl="6" indent="-317500">
              <a:lnSpc>
                <a:spcPct val="100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7pPr>
            <a:lvl8pPr marL="3657600" lvl="7" indent="-317500">
              <a:lnSpc>
                <a:spcPct val="100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8pPr>
            <a:lvl9pPr marL="4114800" lvl="8" indent="-317500">
              <a:lnSpc>
                <a:spcPct val="100000"/>
              </a:lnSpc>
              <a:spcBef>
                <a:spcPts val="1600"/>
              </a:spcBef>
              <a:spcAft>
                <a:spcPts val="1600"/>
              </a:spcAft>
              <a:buClr>
                <a:schemeClr val="dk1"/>
              </a:buClr>
              <a:buSzPts val="1400"/>
              <a:buFont typeface="Roboto Slab"/>
              <a:buChar char="■"/>
              <a:defRPr>
                <a:solidFill>
                  <a:schemeClr val="dk1"/>
                </a:solidFill>
                <a:latin typeface="Roboto Slab"/>
                <a:ea typeface="Roboto Slab"/>
                <a:cs typeface="Roboto Slab"/>
                <a:sym typeface="Roboto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8" r:id="rId4"/>
    <p:sldLayoutId id="2147483655" r:id="rId5"/>
    <p:sldLayoutId id="2147483658" r:id="rId6"/>
    <p:sldLayoutId id="2147483664" r:id="rId7"/>
    <p:sldLayoutId id="2147483665" r:id="rId8"/>
    <p:sldLayoutId id="2147483670" r:id="rId9"/>
    <p:sldLayoutId id="2147483673" r:id="rId10"/>
    <p:sldLayoutId id="2147483674" r:id="rId11"/>
    <p:sldLayoutId id="2147483680"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customXml" Target="../ink/ink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microsoft.com/office/2007/relationships/hdphoto" Target="../media/hdphoto2.wdp"/><Relationship Id="rId9" Type="http://schemas.openxmlformats.org/officeDocument/2006/relationships/image" Target="../media/image12.pn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87"/>
        <p:cNvGrpSpPr/>
        <p:nvPr/>
      </p:nvGrpSpPr>
      <p:grpSpPr>
        <a:xfrm>
          <a:off x="0" y="0"/>
          <a:ext cx="0" cy="0"/>
          <a:chOff x="0" y="0"/>
          <a:chExt cx="0" cy="0"/>
        </a:xfrm>
      </p:grpSpPr>
      <p:grpSp>
        <p:nvGrpSpPr>
          <p:cNvPr id="5388" name="Google Shape;5388;p39"/>
          <p:cNvGrpSpPr/>
          <p:nvPr/>
        </p:nvGrpSpPr>
        <p:grpSpPr>
          <a:xfrm rot="7090512">
            <a:off x="-1537850" y="233684"/>
            <a:ext cx="917677" cy="3709555"/>
            <a:chOff x="4034900" y="-1769300"/>
            <a:chExt cx="307675" cy="1243725"/>
          </a:xfrm>
        </p:grpSpPr>
        <p:sp>
          <p:nvSpPr>
            <p:cNvPr id="5389" name="Google Shape;5389;p39"/>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9"/>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9"/>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9"/>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9"/>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9"/>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9"/>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9"/>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9"/>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9"/>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9"/>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9"/>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9"/>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9"/>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9"/>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9"/>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9"/>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9"/>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9"/>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9"/>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9"/>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9"/>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9"/>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9"/>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9"/>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9"/>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9"/>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9"/>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9"/>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9"/>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9"/>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9"/>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9"/>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9"/>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9"/>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9"/>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9"/>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9"/>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9"/>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9"/>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9"/>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9"/>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9"/>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9"/>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9"/>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9"/>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9"/>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9"/>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9"/>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9"/>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9"/>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9"/>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9"/>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9"/>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9"/>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9"/>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9"/>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9"/>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9"/>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9"/>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9"/>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9"/>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9"/>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9"/>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9"/>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9"/>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9"/>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9"/>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9"/>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9"/>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9"/>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9"/>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9"/>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9"/>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9"/>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9"/>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9"/>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9"/>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9"/>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9"/>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9"/>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9"/>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9"/>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9"/>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9"/>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9"/>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9"/>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9"/>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9"/>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9"/>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9"/>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9"/>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9"/>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9"/>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9"/>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9"/>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9"/>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9"/>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9"/>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9"/>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9"/>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9"/>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9"/>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9"/>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9"/>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9"/>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9"/>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9"/>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9"/>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9"/>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9"/>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9"/>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9"/>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9"/>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9"/>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9"/>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39"/>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39"/>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9"/>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9"/>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9"/>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9"/>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9"/>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9"/>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9"/>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9"/>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9"/>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39"/>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39"/>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39"/>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39"/>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39"/>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39"/>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39"/>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39"/>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39"/>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39"/>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39"/>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39"/>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39"/>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39"/>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39"/>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39"/>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39"/>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39"/>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39"/>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39"/>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39"/>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39"/>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39"/>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39"/>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39"/>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39"/>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39"/>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39"/>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39"/>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39"/>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39"/>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39"/>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39"/>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39"/>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39"/>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39"/>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39"/>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39"/>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39"/>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39"/>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39"/>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39"/>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39"/>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39"/>
          <p:cNvGrpSpPr/>
          <p:nvPr/>
        </p:nvGrpSpPr>
        <p:grpSpPr>
          <a:xfrm rot="2995788">
            <a:off x="5265112" y="3748688"/>
            <a:ext cx="917728" cy="3709777"/>
            <a:chOff x="4034900" y="-1769300"/>
            <a:chExt cx="307675" cy="1243725"/>
          </a:xfrm>
        </p:grpSpPr>
        <p:sp>
          <p:nvSpPr>
            <p:cNvPr id="5560" name="Google Shape;5560;p39"/>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39"/>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39"/>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39"/>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39"/>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39"/>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39"/>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39"/>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39"/>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39"/>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39"/>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39"/>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39"/>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39"/>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39"/>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39"/>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39"/>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39"/>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39"/>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39"/>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39"/>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39"/>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39"/>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39"/>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39"/>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39"/>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39"/>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9"/>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9"/>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9"/>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39"/>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39"/>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9"/>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9"/>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9"/>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39"/>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39"/>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39"/>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39"/>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39"/>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39"/>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39"/>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39"/>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9"/>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9"/>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9"/>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39"/>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39"/>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9"/>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9"/>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9"/>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39"/>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39"/>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39"/>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39"/>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39"/>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39"/>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39"/>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39"/>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39"/>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39"/>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39"/>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39"/>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39"/>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39"/>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39"/>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39"/>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39"/>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9"/>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39"/>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9"/>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9"/>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9"/>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9"/>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9"/>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9"/>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9"/>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9"/>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9"/>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9"/>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9"/>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9"/>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9"/>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9"/>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9"/>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9"/>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9"/>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9"/>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9"/>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9"/>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9"/>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9"/>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9"/>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9"/>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9"/>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9"/>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9"/>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9"/>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9"/>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9"/>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9"/>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9"/>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9"/>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9"/>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9"/>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9"/>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9"/>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9"/>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9"/>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9"/>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9"/>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9"/>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9"/>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9"/>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9"/>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9"/>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9"/>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9"/>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9"/>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9"/>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9"/>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9"/>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9"/>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9"/>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9"/>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9"/>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9"/>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9"/>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9"/>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9"/>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9"/>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9"/>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9"/>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9"/>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9"/>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9"/>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9"/>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9"/>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9"/>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9"/>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9"/>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9"/>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9"/>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9"/>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9"/>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9"/>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9"/>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9"/>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9"/>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9"/>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9"/>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9"/>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9"/>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9"/>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9"/>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9"/>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9"/>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9"/>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39"/>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9"/>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39"/>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39"/>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9"/>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9"/>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9"/>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9"/>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39"/>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39"/>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9"/>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9"/>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39"/>
          <p:cNvGrpSpPr/>
          <p:nvPr/>
        </p:nvGrpSpPr>
        <p:grpSpPr>
          <a:xfrm rot="-2700000">
            <a:off x="8038974" y="1005238"/>
            <a:ext cx="1379423" cy="2801427"/>
            <a:chOff x="3457275" y="-1276700"/>
            <a:chExt cx="462450" cy="939175"/>
          </a:xfrm>
        </p:grpSpPr>
        <p:sp>
          <p:nvSpPr>
            <p:cNvPr id="5731" name="Google Shape;5731;p39"/>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9"/>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9"/>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9"/>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9"/>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9"/>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9"/>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9"/>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9"/>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9"/>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9"/>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9"/>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9"/>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9"/>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9"/>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9"/>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9"/>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9"/>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9"/>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9"/>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9"/>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9"/>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9"/>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9"/>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9"/>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9"/>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9"/>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9"/>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9"/>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9"/>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9"/>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9"/>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9"/>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39"/>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9"/>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9"/>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9"/>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9"/>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9"/>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39"/>
          <p:cNvSpPr txBox="1">
            <a:spLocks noGrp="1"/>
          </p:cNvSpPr>
          <p:nvPr>
            <p:ph type="ctrTitle"/>
          </p:nvPr>
        </p:nvSpPr>
        <p:spPr>
          <a:xfrm>
            <a:off x="1109571" y="1429252"/>
            <a:ext cx="6816937" cy="12061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chemeClr val="tx1"/>
                </a:solidFill>
                <a:latin typeface="Raleway" pitchFamily="2" charset="77"/>
              </a:rPr>
              <a:t>Predicting Apple Quality:</a:t>
            </a:r>
            <a:r>
              <a:rPr lang="en-US" sz="3000" b="1">
                <a:solidFill>
                  <a:schemeClr val="dk2"/>
                </a:solidFill>
                <a:latin typeface="Raleway" pitchFamily="2" charset="77"/>
              </a:rPr>
              <a:t> </a:t>
            </a:r>
            <a:br>
              <a:rPr lang="en-US" sz="3000" b="1">
                <a:solidFill>
                  <a:schemeClr val="dk2"/>
                </a:solidFill>
                <a:latin typeface="Raleway" pitchFamily="2" charset="77"/>
              </a:rPr>
            </a:br>
            <a:r>
              <a:rPr lang="en-US" sz="3000" b="1">
                <a:solidFill>
                  <a:schemeClr val="dk2"/>
                </a:solidFill>
                <a:latin typeface="Raleway" pitchFamily="2" charset="77"/>
              </a:rPr>
              <a:t>A Comparative Analysis using Data Mining</a:t>
            </a:r>
            <a:br>
              <a:rPr lang="en-US" sz="3000" b="1">
                <a:solidFill>
                  <a:schemeClr val="dk2"/>
                </a:solidFill>
                <a:latin typeface="Raleway" pitchFamily="2" charset="77"/>
              </a:rPr>
            </a:br>
            <a:br>
              <a:rPr lang="en-US" sz="3000" b="1">
                <a:solidFill>
                  <a:schemeClr val="dk2"/>
                </a:solidFill>
                <a:latin typeface="Raleway" pitchFamily="2" charset="77"/>
              </a:rPr>
            </a:br>
            <a:endParaRPr sz="3000" b="1">
              <a:latin typeface="Raleway" pitchFamily="2" charset="77"/>
            </a:endParaRPr>
          </a:p>
        </p:txBody>
      </p:sp>
      <p:sp>
        <p:nvSpPr>
          <p:cNvPr id="5771" name="Google Shape;5771;p39"/>
          <p:cNvSpPr txBox="1">
            <a:spLocks noGrp="1"/>
          </p:cNvSpPr>
          <p:nvPr>
            <p:ph type="subTitle" idx="1"/>
          </p:nvPr>
        </p:nvSpPr>
        <p:spPr>
          <a:xfrm>
            <a:off x="3005250" y="3111175"/>
            <a:ext cx="31335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Ana Luiza Bueno Jacob</a:t>
            </a:r>
          </a:p>
          <a:p>
            <a:pPr marL="0" lvl="0" indent="0" algn="ctr" rtl="0">
              <a:spcBef>
                <a:spcPts val="0"/>
              </a:spcBef>
              <a:spcAft>
                <a:spcPts val="0"/>
              </a:spcAft>
              <a:buNone/>
            </a:pPr>
            <a:r>
              <a:rPr lang="en"/>
              <a:t>Ha Tran</a:t>
            </a:r>
            <a:endParaRPr/>
          </a:p>
        </p:txBody>
      </p:sp>
      <p:grpSp>
        <p:nvGrpSpPr>
          <p:cNvPr id="5781" name="Google Shape;5781;p39"/>
          <p:cNvGrpSpPr/>
          <p:nvPr/>
        </p:nvGrpSpPr>
        <p:grpSpPr>
          <a:xfrm>
            <a:off x="475375" y="3438649"/>
            <a:ext cx="1699644" cy="1444685"/>
            <a:chOff x="2396302" y="-3841121"/>
            <a:chExt cx="2420455" cy="2057370"/>
          </a:xfrm>
        </p:grpSpPr>
        <p:sp>
          <p:nvSpPr>
            <p:cNvPr id="5782" name="Google Shape;5782;p39"/>
            <p:cNvSpPr/>
            <p:nvPr/>
          </p:nvSpPr>
          <p:spPr>
            <a:xfrm>
              <a:off x="2396302" y="-3841121"/>
              <a:ext cx="2420455" cy="2057370"/>
            </a:xfrm>
            <a:custGeom>
              <a:avLst/>
              <a:gdLst/>
              <a:ahLst/>
              <a:cxnLst/>
              <a:rect l="l" t="t" r="r" b="b"/>
              <a:pathLst>
                <a:path w="36732" h="31190" extrusionOk="0">
                  <a:moveTo>
                    <a:pt x="13026" y="0"/>
                  </a:moveTo>
                  <a:cubicBezTo>
                    <a:pt x="13008" y="0"/>
                    <a:pt x="12988" y="4"/>
                    <a:pt x="12966" y="13"/>
                  </a:cubicBezTo>
                  <a:cubicBezTo>
                    <a:pt x="12878" y="46"/>
                    <a:pt x="12801" y="90"/>
                    <a:pt x="12724" y="123"/>
                  </a:cubicBezTo>
                  <a:cubicBezTo>
                    <a:pt x="12317" y="332"/>
                    <a:pt x="11921" y="541"/>
                    <a:pt x="11515" y="717"/>
                  </a:cubicBezTo>
                  <a:cubicBezTo>
                    <a:pt x="11416" y="761"/>
                    <a:pt x="11317" y="794"/>
                    <a:pt x="11240" y="860"/>
                  </a:cubicBezTo>
                  <a:cubicBezTo>
                    <a:pt x="11075" y="937"/>
                    <a:pt x="10932" y="1047"/>
                    <a:pt x="10778" y="1157"/>
                  </a:cubicBezTo>
                  <a:cubicBezTo>
                    <a:pt x="10382" y="1465"/>
                    <a:pt x="10129" y="1894"/>
                    <a:pt x="9854" y="2311"/>
                  </a:cubicBezTo>
                  <a:cubicBezTo>
                    <a:pt x="9579" y="2652"/>
                    <a:pt x="9304" y="2993"/>
                    <a:pt x="9029" y="3345"/>
                  </a:cubicBezTo>
                  <a:cubicBezTo>
                    <a:pt x="8842" y="3587"/>
                    <a:pt x="8721" y="3862"/>
                    <a:pt x="8611" y="4148"/>
                  </a:cubicBezTo>
                  <a:cubicBezTo>
                    <a:pt x="8512" y="4434"/>
                    <a:pt x="8457" y="4742"/>
                    <a:pt x="8413" y="5039"/>
                  </a:cubicBezTo>
                  <a:cubicBezTo>
                    <a:pt x="8325" y="5589"/>
                    <a:pt x="8237" y="6138"/>
                    <a:pt x="8270" y="6699"/>
                  </a:cubicBezTo>
                  <a:cubicBezTo>
                    <a:pt x="8270" y="6732"/>
                    <a:pt x="8270" y="6765"/>
                    <a:pt x="8237" y="6787"/>
                  </a:cubicBezTo>
                  <a:cubicBezTo>
                    <a:pt x="8116" y="6787"/>
                    <a:pt x="7995" y="6820"/>
                    <a:pt x="7875" y="6842"/>
                  </a:cubicBezTo>
                  <a:cubicBezTo>
                    <a:pt x="7380" y="6941"/>
                    <a:pt x="6896" y="7117"/>
                    <a:pt x="6412" y="7249"/>
                  </a:cubicBezTo>
                  <a:cubicBezTo>
                    <a:pt x="5345" y="7535"/>
                    <a:pt x="4432" y="8096"/>
                    <a:pt x="3630" y="8833"/>
                  </a:cubicBezTo>
                  <a:cubicBezTo>
                    <a:pt x="3366" y="9075"/>
                    <a:pt x="3135" y="9339"/>
                    <a:pt x="2882" y="9592"/>
                  </a:cubicBezTo>
                  <a:cubicBezTo>
                    <a:pt x="2519" y="9954"/>
                    <a:pt x="2211" y="10350"/>
                    <a:pt x="1947" y="10779"/>
                  </a:cubicBezTo>
                  <a:cubicBezTo>
                    <a:pt x="1804" y="11010"/>
                    <a:pt x="1672" y="11230"/>
                    <a:pt x="1529" y="11439"/>
                  </a:cubicBezTo>
                  <a:cubicBezTo>
                    <a:pt x="1320" y="11747"/>
                    <a:pt x="1133" y="12066"/>
                    <a:pt x="946" y="12385"/>
                  </a:cubicBezTo>
                  <a:cubicBezTo>
                    <a:pt x="418" y="13287"/>
                    <a:pt x="133" y="14265"/>
                    <a:pt x="67" y="15310"/>
                  </a:cubicBezTo>
                  <a:cubicBezTo>
                    <a:pt x="1" y="15618"/>
                    <a:pt x="45" y="15915"/>
                    <a:pt x="34" y="16223"/>
                  </a:cubicBezTo>
                  <a:cubicBezTo>
                    <a:pt x="34" y="16355"/>
                    <a:pt x="12" y="16498"/>
                    <a:pt x="67" y="16630"/>
                  </a:cubicBezTo>
                  <a:cubicBezTo>
                    <a:pt x="89" y="16883"/>
                    <a:pt x="122" y="17147"/>
                    <a:pt x="155" y="17399"/>
                  </a:cubicBezTo>
                  <a:cubicBezTo>
                    <a:pt x="275" y="18312"/>
                    <a:pt x="462" y="19214"/>
                    <a:pt x="759" y="20083"/>
                  </a:cubicBezTo>
                  <a:cubicBezTo>
                    <a:pt x="990" y="20787"/>
                    <a:pt x="1276" y="21457"/>
                    <a:pt x="1727" y="22051"/>
                  </a:cubicBezTo>
                  <a:cubicBezTo>
                    <a:pt x="2233" y="22700"/>
                    <a:pt x="2739" y="23338"/>
                    <a:pt x="3300" y="23943"/>
                  </a:cubicBezTo>
                  <a:cubicBezTo>
                    <a:pt x="3839" y="24526"/>
                    <a:pt x="4432" y="25031"/>
                    <a:pt x="5059" y="25515"/>
                  </a:cubicBezTo>
                  <a:cubicBezTo>
                    <a:pt x="5631" y="25955"/>
                    <a:pt x="6225" y="26329"/>
                    <a:pt x="6852" y="26681"/>
                  </a:cubicBezTo>
                  <a:cubicBezTo>
                    <a:pt x="7502" y="27030"/>
                    <a:pt x="8194" y="27249"/>
                    <a:pt x="8932" y="27249"/>
                  </a:cubicBezTo>
                  <a:cubicBezTo>
                    <a:pt x="9055" y="27249"/>
                    <a:pt x="9179" y="27243"/>
                    <a:pt x="9304" y="27231"/>
                  </a:cubicBezTo>
                  <a:cubicBezTo>
                    <a:pt x="9465" y="27212"/>
                    <a:pt x="9626" y="27202"/>
                    <a:pt x="9787" y="27202"/>
                  </a:cubicBezTo>
                  <a:cubicBezTo>
                    <a:pt x="10098" y="27202"/>
                    <a:pt x="10407" y="27239"/>
                    <a:pt x="10712" y="27319"/>
                  </a:cubicBezTo>
                  <a:cubicBezTo>
                    <a:pt x="10926" y="27368"/>
                    <a:pt x="11141" y="27393"/>
                    <a:pt x="11354" y="27393"/>
                  </a:cubicBezTo>
                  <a:cubicBezTo>
                    <a:pt x="11567" y="27393"/>
                    <a:pt x="11779" y="27368"/>
                    <a:pt x="11987" y="27319"/>
                  </a:cubicBezTo>
                  <a:cubicBezTo>
                    <a:pt x="12515" y="27187"/>
                    <a:pt x="13054" y="27055"/>
                    <a:pt x="13571" y="26879"/>
                  </a:cubicBezTo>
                  <a:cubicBezTo>
                    <a:pt x="13868" y="26780"/>
                    <a:pt x="14176" y="26703"/>
                    <a:pt x="14451" y="26560"/>
                  </a:cubicBezTo>
                  <a:cubicBezTo>
                    <a:pt x="14968" y="26307"/>
                    <a:pt x="15430" y="25988"/>
                    <a:pt x="15847" y="25592"/>
                  </a:cubicBezTo>
                  <a:cubicBezTo>
                    <a:pt x="16188" y="25251"/>
                    <a:pt x="16507" y="24888"/>
                    <a:pt x="16826" y="24537"/>
                  </a:cubicBezTo>
                  <a:cubicBezTo>
                    <a:pt x="17101" y="24251"/>
                    <a:pt x="17321" y="23921"/>
                    <a:pt x="17453" y="23536"/>
                  </a:cubicBezTo>
                  <a:cubicBezTo>
                    <a:pt x="17508" y="23382"/>
                    <a:pt x="17563" y="23228"/>
                    <a:pt x="17640" y="23074"/>
                  </a:cubicBezTo>
                  <a:cubicBezTo>
                    <a:pt x="17673" y="23030"/>
                    <a:pt x="17684" y="22975"/>
                    <a:pt x="17750" y="22953"/>
                  </a:cubicBezTo>
                  <a:cubicBezTo>
                    <a:pt x="17805" y="23195"/>
                    <a:pt x="17860" y="23426"/>
                    <a:pt x="17937" y="23657"/>
                  </a:cubicBezTo>
                  <a:cubicBezTo>
                    <a:pt x="18245" y="24559"/>
                    <a:pt x="18696" y="25405"/>
                    <a:pt x="19202" y="26219"/>
                  </a:cubicBezTo>
                  <a:cubicBezTo>
                    <a:pt x="19850" y="27242"/>
                    <a:pt x="20631" y="28177"/>
                    <a:pt x="21599" y="28935"/>
                  </a:cubicBezTo>
                  <a:cubicBezTo>
                    <a:pt x="21676" y="29001"/>
                    <a:pt x="21753" y="29067"/>
                    <a:pt x="21830" y="29133"/>
                  </a:cubicBezTo>
                  <a:cubicBezTo>
                    <a:pt x="22039" y="29331"/>
                    <a:pt x="22281" y="29485"/>
                    <a:pt x="22545" y="29628"/>
                  </a:cubicBezTo>
                  <a:cubicBezTo>
                    <a:pt x="23007" y="29859"/>
                    <a:pt x="23457" y="30101"/>
                    <a:pt x="23963" y="30255"/>
                  </a:cubicBezTo>
                  <a:cubicBezTo>
                    <a:pt x="23985" y="30255"/>
                    <a:pt x="24007" y="30266"/>
                    <a:pt x="24029" y="30277"/>
                  </a:cubicBezTo>
                  <a:cubicBezTo>
                    <a:pt x="24876" y="30662"/>
                    <a:pt x="25778" y="30871"/>
                    <a:pt x="26680" y="31080"/>
                  </a:cubicBezTo>
                  <a:cubicBezTo>
                    <a:pt x="26801" y="31113"/>
                    <a:pt x="26933" y="31135"/>
                    <a:pt x="27054" y="31157"/>
                  </a:cubicBezTo>
                  <a:lnTo>
                    <a:pt x="27054" y="31190"/>
                  </a:lnTo>
                  <a:lnTo>
                    <a:pt x="28186" y="31190"/>
                  </a:lnTo>
                  <a:lnTo>
                    <a:pt x="28186" y="31168"/>
                  </a:lnTo>
                  <a:cubicBezTo>
                    <a:pt x="28637" y="31157"/>
                    <a:pt x="29055" y="31003"/>
                    <a:pt x="29473" y="30838"/>
                  </a:cubicBezTo>
                  <a:cubicBezTo>
                    <a:pt x="29858" y="30695"/>
                    <a:pt x="30199" y="30464"/>
                    <a:pt x="30463" y="30156"/>
                  </a:cubicBezTo>
                  <a:cubicBezTo>
                    <a:pt x="30639" y="29936"/>
                    <a:pt x="30815" y="29705"/>
                    <a:pt x="30980" y="29485"/>
                  </a:cubicBezTo>
                  <a:cubicBezTo>
                    <a:pt x="31210" y="29177"/>
                    <a:pt x="31463" y="28891"/>
                    <a:pt x="31848" y="28737"/>
                  </a:cubicBezTo>
                  <a:cubicBezTo>
                    <a:pt x="32024" y="28671"/>
                    <a:pt x="32189" y="28605"/>
                    <a:pt x="32376" y="28583"/>
                  </a:cubicBezTo>
                  <a:cubicBezTo>
                    <a:pt x="32552" y="28573"/>
                    <a:pt x="32728" y="28594"/>
                    <a:pt x="32893" y="28529"/>
                  </a:cubicBezTo>
                  <a:cubicBezTo>
                    <a:pt x="33054" y="28470"/>
                    <a:pt x="33216" y="28436"/>
                    <a:pt x="33380" y="28436"/>
                  </a:cubicBezTo>
                  <a:cubicBezTo>
                    <a:pt x="33462" y="28436"/>
                    <a:pt x="33546" y="28444"/>
                    <a:pt x="33630" y="28463"/>
                  </a:cubicBezTo>
                  <a:cubicBezTo>
                    <a:pt x="33657" y="28474"/>
                    <a:pt x="33688" y="28479"/>
                    <a:pt x="33719" y="28479"/>
                  </a:cubicBezTo>
                  <a:cubicBezTo>
                    <a:pt x="33751" y="28479"/>
                    <a:pt x="33784" y="28474"/>
                    <a:pt x="33817" y="28463"/>
                  </a:cubicBezTo>
                  <a:cubicBezTo>
                    <a:pt x="34334" y="28331"/>
                    <a:pt x="34840" y="28144"/>
                    <a:pt x="35224" y="27759"/>
                  </a:cubicBezTo>
                  <a:cubicBezTo>
                    <a:pt x="35917" y="27055"/>
                    <a:pt x="36346" y="26197"/>
                    <a:pt x="36522" y="25218"/>
                  </a:cubicBezTo>
                  <a:cubicBezTo>
                    <a:pt x="36676" y="24372"/>
                    <a:pt x="36731" y="23503"/>
                    <a:pt x="36720" y="22645"/>
                  </a:cubicBezTo>
                  <a:lnTo>
                    <a:pt x="36731" y="22645"/>
                  </a:lnTo>
                  <a:lnTo>
                    <a:pt x="36731" y="20820"/>
                  </a:lnTo>
                  <a:lnTo>
                    <a:pt x="36709" y="20820"/>
                  </a:lnTo>
                  <a:cubicBezTo>
                    <a:pt x="36698" y="20710"/>
                    <a:pt x="36698" y="20611"/>
                    <a:pt x="36687" y="20512"/>
                  </a:cubicBezTo>
                  <a:cubicBezTo>
                    <a:pt x="36632" y="19918"/>
                    <a:pt x="36478" y="19346"/>
                    <a:pt x="36401" y="18763"/>
                  </a:cubicBezTo>
                  <a:cubicBezTo>
                    <a:pt x="36368" y="18466"/>
                    <a:pt x="36269" y="18191"/>
                    <a:pt x="36236" y="17905"/>
                  </a:cubicBezTo>
                  <a:cubicBezTo>
                    <a:pt x="36225" y="17751"/>
                    <a:pt x="36192" y="17608"/>
                    <a:pt x="36137" y="17465"/>
                  </a:cubicBezTo>
                  <a:cubicBezTo>
                    <a:pt x="35961" y="16960"/>
                    <a:pt x="35774" y="16465"/>
                    <a:pt x="35565" y="15970"/>
                  </a:cubicBezTo>
                  <a:cubicBezTo>
                    <a:pt x="35279" y="15310"/>
                    <a:pt x="34939" y="14683"/>
                    <a:pt x="34631" y="14023"/>
                  </a:cubicBezTo>
                  <a:cubicBezTo>
                    <a:pt x="34400" y="13528"/>
                    <a:pt x="34125" y="13067"/>
                    <a:pt x="33773" y="12638"/>
                  </a:cubicBezTo>
                  <a:cubicBezTo>
                    <a:pt x="33421" y="12209"/>
                    <a:pt x="33091" y="11769"/>
                    <a:pt x="32629" y="11439"/>
                  </a:cubicBezTo>
                  <a:cubicBezTo>
                    <a:pt x="32607" y="11428"/>
                    <a:pt x="32596" y="11406"/>
                    <a:pt x="32574" y="11384"/>
                  </a:cubicBezTo>
                  <a:cubicBezTo>
                    <a:pt x="32134" y="11010"/>
                    <a:pt x="31661" y="10691"/>
                    <a:pt x="31155" y="10416"/>
                  </a:cubicBezTo>
                  <a:cubicBezTo>
                    <a:pt x="30540" y="10075"/>
                    <a:pt x="29858" y="10020"/>
                    <a:pt x="29176" y="9976"/>
                  </a:cubicBezTo>
                  <a:cubicBezTo>
                    <a:pt x="29127" y="9974"/>
                    <a:pt x="29077" y="9973"/>
                    <a:pt x="29028" y="9973"/>
                  </a:cubicBezTo>
                  <a:cubicBezTo>
                    <a:pt x="28618" y="9973"/>
                    <a:pt x="28214" y="10049"/>
                    <a:pt x="27801" y="10108"/>
                  </a:cubicBezTo>
                  <a:cubicBezTo>
                    <a:pt x="26856" y="10229"/>
                    <a:pt x="25998" y="10614"/>
                    <a:pt x="25206" y="11120"/>
                  </a:cubicBezTo>
                  <a:cubicBezTo>
                    <a:pt x="24623" y="11494"/>
                    <a:pt x="24073" y="11923"/>
                    <a:pt x="23523" y="12352"/>
                  </a:cubicBezTo>
                  <a:cubicBezTo>
                    <a:pt x="23381" y="12462"/>
                    <a:pt x="23260" y="12583"/>
                    <a:pt x="23172" y="12748"/>
                  </a:cubicBezTo>
                  <a:cubicBezTo>
                    <a:pt x="23156" y="12768"/>
                    <a:pt x="23141" y="12777"/>
                    <a:pt x="23124" y="12777"/>
                  </a:cubicBezTo>
                  <a:cubicBezTo>
                    <a:pt x="23106" y="12777"/>
                    <a:pt x="23085" y="12765"/>
                    <a:pt x="23062" y="12748"/>
                  </a:cubicBezTo>
                  <a:cubicBezTo>
                    <a:pt x="22897" y="12616"/>
                    <a:pt x="22732" y="12484"/>
                    <a:pt x="22556" y="12341"/>
                  </a:cubicBezTo>
                  <a:cubicBezTo>
                    <a:pt x="22453" y="12256"/>
                    <a:pt x="22341" y="12204"/>
                    <a:pt x="22209" y="12204"/>
                  </a:cubicBezTo>
                  <a:cubicBezTo>
                    <a:pt x="22186" y="12204"/>
                    <a:pt x="22162" y="12206"/>
                    <a:pt x="22138" y="12209"/>
                  </a:cubicBezTo>
                  <a:cubicBezTo>
                    <a:pt x="22061" y="12220"/>
                    <a:pt x="21973" y="12242"/>
                    <a:pt x="21896" y="12253"/>
                  </a:cubicBezTo>
                  <a:cubicBezTo>
                    <a:pt x="21808" y="12264"/>
                    <a:pt x="21742" y="12308"/>
                    <a:pt x="21687" y="12385"/>
                  </a:cubicBezTo>
                  <a:cubicBezTo>
                    <a:pt x="21566" y="12561"/>
                    <a:pt x="21434" y="12737"/>
                    <a:pt x="21335" y="12935"/>
                  </a:cubicBezTo>
                  <a:cubicBezTo>
                    <a:pt x="21269" y="13056"/>
                    <a:pt x="21236" y="13188"/>
                    <a:pt x="21236" y="13320"/>
                  </a:cubicBezTo>
                  <a:cubicBezTo>
                    <a:pt x="21225" y="13451"/>
                    <a:pt x="21291" y="13528"/>
                    <a:pt x="21401" y="13583"/>
                  </a:cubicBezTo>
                  <a:cubicBezTo>
                    <a:pt x="21478" y="13605"/>
                    <a:pt x="21555" y="13627"/>
                    <a:pt x="21632" y="13649"/>
                  </a:cubicBezTo>
                  <a:lnTo>
                    <a:pt x="21610" y="13704"/>
                  </a:lnTo>
                  <a:cubicBezTo>
                    <a:pt x="21401" y="13781"/>
                    <a:pt x="21225" y="13891"/>
                    <a:pt x="21049" y="14012"/>
                  </a:cubicBezTo>
                  <a:cubicBezTo>
                    <a:pt x="20730" y="14221"/>
                    <a:pt x="20411" y="14441"/>
                    <a:pt x="20092" y="14650"/>
                  </a:cubicBezTo>
                  <a:cubicBezTo>
                    <a:pt x="19905" y="14771"/>
                    <a:pt x="19729" y="14903"/>
                    <a:pt x="19564" y="15057"/>
                  </a:cubicBezTo>
                  <a:cubicBezTo>
                    <a:pt x="19545" y="15087"/>
                    <a:pt x="19525" y="15125"/>
                    <a:pt x="19474" y="15125"/>
                  </a:cubicBezTo>
                  <a:cubicBezTo>
                    <a:pt x="19468" y="15125"/>
                    <a:pt x="19462" y="15124"/>
                    <a:pt x="19455" y="15123"/>
                  </a:cubicBezTo>
                  <a:cubicBezTo>
                    <a:pt x="19455" y="14826"/>
                    <a:pt x="19334" y="14573"/>
                    <a:pt x="19224" y="14309"/>
                  </a:cubicBezTo>
                  <a:cubicBezTo>
                    <a:pt x="19180" y="14210"/>
                    <a:pt x="19136" y="14100"/>
                    <a:pt x="19114" y="14001"/>
                  </a:cubicBezTo>
                  <a:cubicBezTo>
                    <a:pt x="19026" y="13704"/>
                    <a:pt x="18916" y="13429"/>
                    <a:pt x="18773" y="13155"/>
                  </a:cubicBezTo>
                  <a:cubicBezTo>
                    <a:pt x="18729" y="13078"/>
                    <a:pt x="18696" y="13001"/>
                    <a:pt x="18663" y="12924"/>
                  </a:cubicBezTo>
                  <a:cubicBezTo>
                    <a:pt x="18432" y="12418"/>
                    <a:pt x="18201" y="11901"/>
                    <a:pt x="17959" y="11395"/>
                  </a:cubicBezTo>
                  <a:cubicBezTo>
                    <a:pt x="17926" y="11318"/>
                    <a:pt x="17882" y="11241"/>
                    <a:pt x="17838" y="11164"/>
                  </a:cubicBezTo>
                  <a:cubicBezTo>
                    <a:pt x="17464" y="10581"/>
                    <a:pt x="17057" y="10031"/>
                    <a:pt x="16606" y="9504"/>
                  </a:cubicBezTo>
                  <a:cubicBezTo>
                    <a:pt x="16067" y="8899"/>
                    <a:pt x="15463" y="8371"/>
                    <a:pt x="14770" y="7931"/>
                  </a:cubicBezTo>
                  <a:cubicBezTo>
                    <a:pt x="14627" y="7843"/>
                    <a:pt x="14473" y="7755"/>
                    <a:pt x="14319" y="7689"/>
                  </a:cubicBezTo>
                  <a:cubicBezTo>
                    <a:pt x="14033" y="7557"/>
                    <a:pt x="13758" y="7436"/>
                    <a:pt x="13472" y="7304"/>
                  </a:cubicBezTo>
                  <a:cubicBezTo>
                    <a:pt x="13109" y="7150"/>
                    <a:pt x="12735" y="7029"/>
                    <a:pt x="12339" y="6963"/>
                  </a:cubicBezTo>
                  <a:cubicBezTo>
                    <a:pt x="12284" y="6952"/>
                    <a:pt x="12273" y="6908"/>
                    <a:pt x="12284" y="6853"/>
                  </a:cubicBezTo>
                  <a:cubicBezTo>
                    <a:pt x="12328" y="6666"/>
                    <a:pt x="12350" y="6468"/>
                    <a:pt x="12394" y="6270"/>
                  </a:cubicBezTo>
                  <a:cubicBezTo>
                    <a:pt x="12471" y="5841"/>
                    <a:pt x="12559" y="5413"/>
                    <a:pt x="12537" y="4973"/>
                  </a:cubicBezTo>
                  <a:cubicBezTo>
                    <a:pt x="12526" y="4819"/>
                    <a:pt x="12515" y="4654"/>
                    <a:pt x="12504" y="4500"/>
                  </a:cubicBezTo>
                  <a:cubicBezTo>
                    <a:pt x="12482" y="4137"/>
                    <a:pt x="12493" y="3763"/>
                    <a:pt x="12515" y="3389"/>
                  </a:cubicBezTo>
                  <a:cubicBezTo>
                    <a:pt x="12548" y="2960"/>
                    <a:pt x="12537" y="2531"/>
                    <a:pt x="12537" y="2091"/>
                  </a:cubicBezTo>
                  <a:cubicBezTo>
                    <a:pt x="12537" y="1740"/>
                    <a:pt x="12592" y="1388"/>
                    <a:pt x="12735" y="1058"/>
                  </a:cubicBezTo>
                  <a:cubicBezTo>
                    <a:pt x="12845" y="805"/>
                    <a:pt x="12966" y="541"/>
                    <a:pt x="13076" y="288"/>
                  </a:cubicBezTo>
                  <a:cubicBezTo>
                    <a:pt x="13098" y="244"/>
                    <a:pt x="13120" y="200"/>
                    <a:pt x="13120" y="156"/>
                  </a:cubicBezTo>
                  <a:cubicBezTo>
                    <a:pt x="13147" y="68"/>
                    <a:pt x="13102" y="0"/>
                    <a:pt x="13026" y="0"/>
                  </a:cubicBezTo>
                  <a:close/>
                </a:path>
              </a:pathLst>
            </a:custGeom>
            <a:solidFill>
              <a:schemeClr val="accent1"/>
            </a:solidFill>
            <a:ln w="11430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3" name="Google Shape;5783;p39"/>
            <p:cNvPicPr preferRelativeResize="0"/>
            <p:nvPr/>
          </p:nvPicPr>
          <p:blipFill>
            <a:blip r:embed="rId3">
              <a:alphaModFix/>
            </a:blip>
            <a:stretch>
              <a:fillRect/>
            </a:stretch>
          </p:blipFill>
          <p:spPr>
            <a:xfrm>
              <a:off x="2401102" y="-3836925"/>
              <a:ext cx="2415655" cy="2053175"/>
            </a:xfrm>
            <a:prstGeom prst="rect">
              <a:avLst/>
            </a:prstGeom>
            <a:noFill/>
            <a:ln>
              <a:noFill/>
            </a:ln>
          </p:spPr>
        </p:pic>
      </p:grpSp>
      <p:sp>
        <p:nvSpPr>
          <p:cNvPr id="5784" name="Google Shape;5784;p39"/>
          <p:cNvSpPr/>
          <p:nvPr/>
        </p:nvSpPr>
        <p:spPr>
          <a:xfrm>
            <a:off x="2246681" y="-2216790"/>
            <a:ext cx="91" cy="92"/>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5" name="Google Shape;5785;p39"/>
          <p:cNvGrpSpPr/>
          <p:nvPr/>
        </p:nvGrpSpPr>
        <p:grpSpPr>
          <a:xfrm rot="-9758160">
            <a:off x="2022331" y="-1752043"/>
            <a:ext cx="1379411" cy="2801403"/>
            <a:chOff x="3457275" y="-1276700"/>
            <a:chExt cx="462450" cy="939175"/>
          </a:xfrm>
        </p:grpSpPr>
        <p:sp>
          <p:nvSpPr>
            <p:cNvPr id="5786" name="Google Shape;5786;p39"/>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9"/>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9"/>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39"/>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39"/>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39"/>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39"/>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39"/>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39"/>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39"/>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39"/>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9"/>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9"/>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39"/>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9"/>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9"/>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9"/>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9"/>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9"/>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9"/>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9"/>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9"/>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9"/>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9"/>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9"/>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9"/>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9"/>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9"/>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9"/>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9"/>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9"/>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9"/>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9"/>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9"/>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9"/>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9"/>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9"/>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9"/>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9"/>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85">
          <a:extLst>
            <a:ext uri="{FF2B5EF4-FFF2-40B4-BE49-F238E27FC236}">
              <a16:creationId xmlns:a16="http://schemas.microsoft.com/office/drawing/2014/main" id="{78252C84-5626-24D4-2453-175B14738927}"/>
            </a:ext>
          </a:extLst>
        </p:cNvPr>
        <p:cNvGrpSpPr/>
        <p:nvPr/>
      </p:nvGrpSpPr>
      <p:grpSpPr>
        <a:xfrm>
          <a:off x="0" y="0"/>
          <a:ext cx="0" cy="0"/>
          <a:chOff x="0" y="0"/>
          <a:chExt cx="0" cy="0"/>
        </a:xfrm>
      </p:grpSpPr>
      <p:sp>
        <p:nvSpPr>
          <p:cNvPr id="8" name="Google Shape;9517;p63">
            <a:extLst>
              <a:ext uri="{FF2B5EF4-FFF2-40B4-BE49-F238E27FC236}">
                <a16:creationId xmlns:a16="http://schemas.microsoft.com/office/drawing/2014/main" id="{C8EDDDD1-A693-CF5D-3BC4-6D0FFCA30153}"/>
              </a:ext>
            </a:extLst>
          </p:cNvPr>
          <p:cNvSpPr/>
          <p:nvPr/>
        </p:nvSpPr>
        <p:spPr>
          <a:xfrm>
            <a:off x="5375820" y="1419873"/>
            <a:ext cx="2781764" cy="1342512"/>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517;p63">
            <a:extLst>
              <a:ext uri="{FF2B5EF4-FFF2-40B4-BE49-F238E27FC236}">
                <a16:creationId xmlns:a16="http://schemas.microsoft.com/office/drawing/2014/main" id="{071091A8-8A1B-4CDE-A531-D05BD7BBD5B8}"/>
              </a:ext>
            </a:extLst>
          </p:cNvPr>
          <p:cNvSpPr/>
          <p:nvPr/>
        </p:nvSpPr>
        <p:spPr>
          <a:xfrm>
            <a:off x="1087075" y="1439652"/>
            <a:ext cx="2772220" cy="1265688"/>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0">
            <a:extLst>
              <a:ext uri="{FF2B5EF4-FFF2-40B4-BE49-F238E27FC236}">
                <a16:creationId xmlns:a16="http://schemas.microsoft.com/office/drawing/2014/main" id="{89B90094-802D-3F53-CB42-F6BC4E551563}"/>
              </a:ext>
            </a:extLst>
          </p:cNvPr>
          <p:cNvSpPr txBox="1">
            <a:spLocks noGrp="1"/>
          </p:cNvSpPr>
          <p:nvPr>
            <p:ph type="subTitle" idx="1"/>
          </p:nvPr>
        </p:nvSpPr>
        <p:spPr>
          <a:xfrm>
            <a:off x="997595" y="1859846"/>
            <a:ext cx="2861700" cy="831300"/>
          </a:xfrm>
          <a:prstGeom prst="rect">
            <a:avLst/>
          </a:prstGeom>
        </p:spPr>
        <p:txBody>
          <a:bodyPr spcFirstLastPara="1" wrap="square" lIns="91425" tIns="91425" rIns="91425" bIns="91425" anchor="t" anchorCtr="0">
            <a:noAutofit/>
          </a:bodyPr>
          <a:lstStyle/>
          <a:p>
            <a:r>
              <a:rPr lang="en"/>
              <a:t>Minimum 2 instances per leaf</a:t>
            </a:r>
            <a:endParaRPr lang="en-US"/>
          </a:p>
          <a:p>
            <a:r>
              <a:rPr lang="en"/>
              <a:t>Maximum depth = 100</a:t>
            </a:r>
          </a:p>
          <a:p>
            <a:r>
              <a:rPr lang="en"/>
              <a:t>Binary splits</a:t>
            </a:r>
          </a:p>
          <a:p>
            <a:pPr marL="0" indent="0"/>
            <a:endParaRPr lang="en"/>
          </a:p>
        </p:txBody>
      </p:sp>
      <p:sp>
        <p:nvSpPr>
          <p:cNvPr id="8589" name="Google Shape;8589;p60">
            <a:extLst>
              <a:ext uri="{FF2B5EF4-FFF2-40B4-BE49-F238E27FC236}">
                <a16:creationId xmlns:a16="http://schemas.microsoft.com/office/drawing/2014/main" id="{B1FA3172-6D38-D26F-D76D-B06D447E9CEC}"/>
              </a:ext>
            </a:extLst>
          </p:cNvPr>
          <p:cNvSpPr txBox="1">
            <a:spLocks noGrp="1"/>
          </p:cNvSpPr>
          <p:nvPr>
            <p:ph type="subTitle" idx="3"/>
          </p:nvPr>
        </p:nvSpPr>
        <p:spPr>
          <a:xfrm>
            <a:off x="997595" y="1439652"/>
            <a:ext cx="2861700" cy="530774"/>
          </a:xfrm>
          <a:prstGeom prst="rect">
            <a:avLst/>
          </a:prstGeom>
        </p:spPr>
        <p:txBody>
          <a:bodyPr spcFirstLastPara="1" wrap="square" lIns="91425" tIns="91425" rIns="91425" bIns="91425" anchor="b" anchorCtr="0">
            <a:noAutofit/>
          </a:bodyPr>
          <a:lstStyle/>
          <a:p>
            <a:pPr marL="0" indent="0"/>
            <a:r>
              <a:rPr lang="en" sz="2200" b="1">
                <a:latin typeface="Raleway" pitchFamily="2" charset="77"/>
              </a:rPr>
              <a:t>Experiment 1: </a:t>
            </a:r>
            <a:endParaRPr sz="2200" b="1">
              <a:latin typeface="Raleway" pitchFamily="2" charset="77"/>
            </a:endParaRPr>
          </a:p>
        </p:txBody>
      </p:sp>
      <p:sp>
        <p:nvSpPr>
          <p:cNvPr id="8590" name="Google Shape;8590;p60">
            <a:extLst>
              <a:ext uri="{FF2B5EF4-FFF2-40B4-BE49-F238E27FC236}">
                <a16:creationId xmlns:a16="http://schemas.microsoft.com/office/drawing/2014/main" id="{6699F1DE-85E2-1AE9-DCE5-82A67F588B1E}"/>
              </a:ext>
            </a:extLst>
          </p:cNvPr>
          <p:cNvSpPr txBox="1">
            <a:spLocks noGrp="1"/>
          </p:cNvSpPr>
          <p:nvPr>
            <p:ph type="subTitle" idx="4"/>
          </p:nvPr>
        </p:nvSpPr>
        <p:spPr>
          <a:xfrm>
            <a:off x="5190478" y="1893435"/>
            <a:ext cx="3007074" cy="831300"/>
          </a:xfrm>
          <a:prstGeom prst="rect">
            <a:avLst/>
          </a:prstGeom>
        </p:spPr>
        <p:txBody>
          <a:bodyPr spcFirstLastPara="1" wrap="square" lIns="91425" tIns="91425" rIns="91425" bIns="91425" anchor="t" anchorCtr="0">
            <a:noAutofit/>
          </a:bodyPr>
          <a:lstStyle/>
          <a:p>
            <a:r>
              <a:rPr lang="en"/>
              <a:t>Minimum 11  instances per leaf</a:t>
            </a:r>
            <a:endParaRPr lang="en-US"/>
          </a:p>
          <a:p>
            <a:r>
              <a:rPr lang="en"/>
              <a:t>Maximum depth = 100</a:t>
            </a:r>
          </a:p>
          <a:p>
            <a:r>
              <a:rPr lang="en"/>
              <a:t>Binary splits</a:t>
            </a:r>
          </a:p>
          <a:p>
            <a:pPr marL="0" indent="0"/>
            <a:endParaRPr lang="en"/>
          </a:p>
        </p:txBody>
      </p:sp>
      <p:sp>
        <p:nvSpPr>
          <p:cNvPr id="8592" name="Google Shape;8592;p60">
            <a:extLst>
              <a:ext uri="{FF2B5EF4-FFF2-40B4-BE49-F238E27FC236}">
                <a16:creationId xmlns:a16="http://schemas.microsoft.com/office/drawing/2014/main" id="{114ACF00-602E-C50E-9A6F-16F67F34A33F}"/>
              </a:ext>
            </a:extLst>
          </p:cNvPr>
          <p:cNvSpPr txBox="1">
            <a:spLocks noGrp="1"/>
          </p:cNvSpPr>
          <p:nvPr>
            <p:ph type="subTitle" idx="6"/>
          </p:nvPr>
        </p:nvSpPr>
        <p:spPr>
          <a:xfrm>
            <a:off x="5375820" y="1312653"/>
            <a:ext cx="2861700" cy="677100"/>
          </a:xfrm>
          <a:prstGeom prst="rect">
            <a:avLst/>
          </a:prstGeom>
        </p:spPr>
        <p:txBody>
          <a:bodyPr spcFirstLastPara="1" wrap="square" lIns="91425" tIns="91425" rIns="91425" bIns="91425" anchor="b" anchorCtr="0">
            <a:noAutofit/>
          </a:bodyPr>
          <a:lstStyle/>
          <a:p>
            <a:pPr marL="0" indent="0"/>
            <a:r>
              <a:rPr lang="en" sz="2200" b="1">
                <a:latin typeface="Raleway" pitchFamily="2" charset="77"/>
              </a:rPr>
              <a:t>Experiment 2:</a:t>
            </a:r>
            <a:endParaRPr lang="en-US" sz="2200" b="1">
              <a:latin typeface="Raleway" pitchFamily="2" charset="77"/>
            </a:endParaRPr>
          </a:p>
        </p:txBody>
      </p:sp>
      <p:sp>
        <p:nvSpPr>
          <p:cNvPr id="7" name="TextBox 6">
            <a:extLst>
              <a:ext uri="{FF2B5EF4-FFF2-40B4-BE49-F238E27FC236}">
                <a16:creationId xmlns:a16="http://schemas.microsoft.com/office/drawing/2014/main" id="{E302D26A-2E60-E41D-2494-FEA633B4E97D}"/>
              </a:ext>
            </a:extLst>
          </p:cNvPr>
          <p:cNvSpPr txBox="1"/>
          <p:nvPr/>
        </p:nvSpPr>
        <p:spPr>
          <a:xfrm>
            <a:off x="491498" y="231137"/>
            <a:ext cx="7746022" cy="477054"/>
          </a:xfrm>
          <a:prstGeom prst="rect">
            <a:avLst/>
          </a:prstGeom>
          <a:noFill/>
        </p:spPr>
        <p:txBody>
          <a:bodyPr wrap="square">
            <a:spAutoFit/>
          </a:bodyPr>
          <a:lstStyle/>
          <a:p>
            <a:pPr algn="l">
              <a:spcBef>
                <a:spcPts val="900"/>
              </a:spcBef>
              <a:spcAft>
                <a:spcPts val="900"/>
              </a:spcAft>
              <a:buNone/>
            </a:pPr>
            <a:r>
              <a:rPr lang="en-US" sz="2500" b="1" i="0">
                <a:solidFill>
                  <a:schemeClr val="bg2"/>
                </a:solidFill>
                <a:effectLst/>
                <a:latin typeface="Raleway" pitchFamily="2" charset="77"/>
              </a:rPr>
              <a:t>05. Comparison of at Least Two Algorithms</a:t>
            </a:r>
            <a:endParaRPr lang="en-US" sz="2500" b="0" i="0">
              <a:solidFill>
                <a:schemeClr val="bg2"/>
              </a:solidFill>
              <a:effectLst/>
              <a:latin typeface="Raleway" pitchFamily="2" charset="77"/>
            </a:endParaRPr>
          </a:p>
        </p:txBody>
      </p:sp>
      <p:sp>
        <p:nvSpPr>
          <p:cNvPr id="3" name="Google Shape;8589;p60">
            <a:extLst>
              <a:ext uri="{FF2B5EF4-FFF2-40B4-BE49-F238E27FC236}">
                <a16:creationId xmlns:a16="http://schemas.microsoft.com/office/drawing/2014/main" id="{B160045F-D198-3BA5-4CB9-F88159E60856}"/>
              </a:ext>
            </a:extLst>
          </p:cNvPr>
          <p:cNvSpPr txBox="1">
            <a:spLocks/>
          </p:cNvSpPr>
          <p:nvPr/>
        </p:nvSpPr>
        <p:spPr>
          <a:xfrm>
            <a:off x="3141150" y="746737"/>
            <a:ext cx="2861700" cy="6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1pPr>
            <a:lvl2pPr marL="914400" marR="0" lvl="1"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2pPr>
            <a:lvl3pPr marL="1371600" marR="0" lvl="2"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3pPr>
            <a:lvl4pPr marL="1828800" marR="0" lvl="3"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4pPr>
            <a:lvl5pPr marL="2286000" marR="0" lvl="4"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5pPr>
            <a:lvl6pPr marL="2743200" marR="0" lvl="5"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6pPr>
            <a:lvl7pPr marL="3200400" marR="0" lvl="6"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7pPr>
            <a:lvl8pPr marL="3657600" marR="0" lvl="7"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8pPr>
            <a:lvl9pPr marL="4114800" marR="0" lvl="8"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9pPr>
          </a:lstStyle>
          <a:p>
            <a:pPr marL="0" indent="0"/>
            <a:r>
              <a:rPr lang="en-US" sz="2200" b="1">
                <a:latin typeface="Raleway" pitchFamily="2" charset="77"/>
              </a:rPr>
              <a:t>Decision Tree </a:t>
            </a:r>
          </a:p>
        </p:txBody>
      </p:sp>
      <p:pic>
        <p:nvPicPr>
          <p:cNvPr id="2" name="Picture 1" descr="A screenshot of a computer&#10;&#10;AI-generated content may be incorrect.">
            <a:extLst>
              <a:ext uri="{FF2B5EF4-FFF2-40B4-BE49-F238E27FC236}">
                <a16:creationId xmlns:a16="http://schemas.microsoft.com/office/drawing/2014/main" id="{B2F5A5B4-D941-2C8E-262D-BCD53F97C2F0}"/>
              </a:ext>
            </a:extLst>
          </p:cNvPr>
          <p:cNvPicPr>
            <a:picLocks noChangeAspect="1"/>
          </p:cNvPicPr>
          <p:nvPr/>
        </p:nvPicPr>
        <p:blipFill>
          <a:blip r:embed="rId3"/>
          <a:stretch>
            <a:fillRect/>
          </a:stretch>
        </p:blipFill>
        <p:spPr>
          <a:xfrm>
            <a:off x="531142" y="2919907"/>
            <a:ext cx="3833366" cy="1944388"/>
          </a:xfrm>
          <a:prstGeom prst="rect">
            <a:avLst/>
          </a:prstGeom>
        </p:spPr>
        <p:style>
          <a:lnRef idx="2">
            <a:schemeClr val="dk1"/>
          </a:lnRef>
          <a:fillRef idx="1">
            <a:schemeClr val="lt1"/>
          </a:fillRef>
          <a:effectRef idx="0">
            <a:schemeClr val="dk1"/>
          </a:effectRef>
          <a:fontRef idx="minor">
            <a:schemeClr val="dk1"/>
          </a:fontRef>
        </p:style>
      </p:pic>
      <p:pic>
        <p:nvPicPr>
          <p:cNvPr id="9" name="Picture 8" descr="A screenshot of a computer&#10;&#10;AI-generated content may be incorrect.">
            <a:extLst>
              <a:ext uri="{FF2B5EF4-FFF2-40B4-BE49-F238E27FC236}">
                <a16:creationId xmlns:a16="http://schemas.microsoft.com/office/drawing/2014/main" id="{E475B13A-AAE7-DC42-AFCE-5A92CA23F86F}"/>
              </a:ext>
            </a:extLst>
          </p:cNvPr>
          <p:cNvPicPr>
            <a:picLocks noChangeAspect="1"/>
          </p:cNvPicPr>
          <p:nvPr/>
        </p:nvPicPr>
        <p:blipFill>
          <a:blip r:embed="rId4"/>
          <a:stretch>
            <a:fillRect/>
          </a:stretch>
        </p:blipFill>
        <p:spPr>
          <a:xfrm>
            <a:off x="4779494" y="2913942"/>
            <a:ext cx="4013381" cy="1934734"/>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F83B704-B25C-A093-879E-66690639F83B}"/>
                  </a:ext>
                </a:extLst>
              </p14:cNvPr>
              <p14:cNvContentPartPr/>
              <p14:nvPr/>
            </p14:nvContentPartPr>
            <p14:xfrm>
              <a:off x="7719112" y="5371327"/>
              <a:ext cx="9653" cy="9653"/>
            </p14:xfrm>
          </p:contentPart>
        </mc:Choice>
        <mc:Fallback xmlns="">
          <p:pic>
            <p:nvPicPr>
              <p:cNvPr id="13" name="Ink 12">
                <a:extLst>
                  <a:ext uri="{FF2B5EF4-FFF2-40B4-BE49-F238E27FC236}">
                    <a16:creationId xmlns:a16="http://schemas.microsoft.com/office/drawing/2014/main" id="{7F83B704-B25C-A093-879E-66690639F83B}"/>
                  </a:ext>
                </a:extLst>
              </p:cNvPr>
              <p:cNvPicPr/>
              <p:nvPr/>
            </p:nvPicPr>
            <p:blipFill>
              <a:blip r:embed="rId6"/>
              <a:stretch>
                <a:fillRect/>
              </a:stretch>
            </p:blipFill>
            <p:spPr>
              <a:xfrm>
                <a:off x="7236462" y="4888677"/>
                <a:ext cx="965300" cy="965300"/>
              </a:xfrm>
              <a:prstGeom prst="rect">
                <a:avLst/>
              </a:prstGeom>
            </p:spPr>
          </p:pic>
        </mc:Fallback>
      </mc:AlternateContent>
      <p:cxnSp>
        <p:nvCxnSpPr>
          <p:cNvPr id="14" name="Straight Connector 13">
            <a:extLst>
              <a:ext uri="{FF2B5EF4-FFF2-40B4-BE49-F238E27FC236}">
                <a16:creationId xmlns:a16="http://schemas.microsoft.com/office/drawing/2014/main" id="{C290410D-E83E-7E0A-DAA9-453B2D67F06A}"/>
              </a:ext>
            </a:extLst>
          </p:cNvPr>
          <p:cNvCxnSpPr>
            <a:cxnSpLocks/>
          </p:cNvCxnSpPr>
          <p:nvPr/>
        </p:nvCxnSpPr>
        <p:spPr>
          <a:xfrm>
            <a:off x="4572000" y="1447315"/>
            <a:ext cx="0" cy="1277420"/>
          </a:xfrm>
          <a:prstGeom prst="line">
            <a:avLst/>
          </a:prstGeom>
          <a:ln>
            <a:solidFill>
              <a:schemeClr val="bg2"/>
            </a:solidFill>
          </a:ln>
        </p:spPr>
        <p:style>
          <a:lnRef idx="2">
            <a:schemeClr val="dk1"/>
          </a:lnRef>
          <a:fillRef idx="0">
            <a:schemeClr val="dk1"/>
          </a:fillRef>
          <a:effectRef idx="1">
            <a:schemeClr val="dk1"/>
          </a:effectRef>
          <a:fontRef idx="minor">
            <a:schemeClr val="tx1"/>
          </a:fontRef>
        </p:style>
      </p:cxnSp>
      <p:sp>
        <p:nvSpPr>
          <p:cNvPr id="15" name="Oval 14">
            <a:extLst>
              <a:ext uri="{FF2B5EF4-FFF2-40B4-BE49-F238E27FC236}">
                <a16:creationId xmlns:a16="http://schemas.microsoft.com/office/drawing/2014/main" id="{478269CF-D97B-974D-6D61-6B24D4A4322F}"/>
              </a:ext>
            </a:extLst>
          </p:cNvPr>
          <p:cNvSpPr/>
          <p:nvPr/>
        </p:nvSpPr>
        <p:spPr>
          <a:xfrm>
            <a:off x="1484926" y="4132412"/>
            <a:ext cx="284671" cy="249792"/>
          </a:xfrm>
          <a:prstGeom prst="ellipse">
            <a:avLst/>
          </a:prstGeom>
          <a:noFill/>
          <a:ln>
            <a:solidFill>
              <a:srgbClr val="D2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5808BAC-B554-E955-3012-C2D79C12C1A7}"/>
              </a:ext>
            </a:extLst>
          </p:cNvPr>
          <p:cNvSpPr/>
          <p:nvPr/>
        </p:nvSpPr>
        <p:spPr>
          <a:xfrm>
            <a:off x="5924618" y="4382452"/>
            <a:ext cx="284671" cy="249792"/>
          </a:xfrm>
          <a:prstGeom prst="ellipse">
            <a:avLst/>
          </a:prstGeom>
          <a:noFill/>
          <a:ln>
            <a:solidFill>
              <a:srgbClr val="D2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72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85">
          <a:extLst>
            <a:ext uri="{FF2B5EF4-FFF2-40B4-BE49-F238E27FC236}">
              <a16:creationId xmlns:a16="http://schemas.microsoft.com/office/drawing/2014/main" id="{C49AD2A5-661A-C91C-2605-35F30A0B2A64}"/>
            </a:ext>
          </a:extLst>
        </p:cNvPr>
        <p:cNvGrpSpPr/>
        <p:nvPr/>
      </p:nvGrpSpPr>
      <p:grpSpPr>
        <a:xfrm>
          <a:off x="0" y="0"/>
          <a:ext cx="0" cy="0"/>
          <a:chOff x="0" y="0"/>
          <a:chExt cx="0" cy="0"/>
        </a:xfrm>
      </p:grpSpPr>
      <p:sp>
        <p:nvSpPr>
          <p:cNvPr id="9" name="Google Shape;9517;p63">
            <a:extLst>
              <a:ext uri="{FF2B5EF4-FFF2-40B4-BE49-F238E27FC236}">
                <a16:creationId xmlns:a16="http://schemas.microsoft.com/office/drawing/2014/main" id="{DB3CD504-DBB5-C4E6-0E58-43C6B3551FC5}"/>
              </a:ext>
            </a:extLst>
          </p:cNvPr>
          <p:cNvSpPr/>
          <p:nvPr/>
        </p:nvSpPr>
        <p:spPr>
          <a:xfrm>
            <a:off x="4931981" y="1652461"/>
            <a:ext cx="2747615" cy="1170069"/>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517;p63">
            <a:extLst>
              <a:ext uri="{FF2B5EF4-FFF2-40B4-BE49-F238E27FC236}">
                <a16:creationId xmlns:a16="http://schemas.microsoft.com/office/drawing/2014/main" id="{EF4C6285-85A0-48F7-5338-F18DB3E8BE61}"/>
              </a:ext>
            </a:extLst>
          </p:cNvPr>
          <p:cNvSpPr/>
          <p:nvPr/>
        </p:nvSpPr>
        <p:spPr>
          <a:xfrm>
            <a:off x="1533913" y="1616976"/>
            <a:ext cx="2747615" cy="1171959"/>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0">
            <a:extLst>
              <a:ext uri="{FF2B5EF4-FFF2-40B4-BE49-F238E27FC236}">
                <a16:creationId xmlns:a16="http://schemas.microsoft.com/office/drawing/2014/main" id="{A4A749A3-36DF-6F12-6477-765ED93B22F5}"/>
              </a:ext>
            </a:extLst>
          </p:cNvPr>
          <p:cNvSpPr txBox="1">
            <a:spLocks noGrp="1"/>
          </p:cNvSpPr>
          <p:nvPr>
            <p:ph type="subTitle" idx="1"/>
          </p:nvPr>
        </p:nvSpPr>
        <p:spPr>
          <a:xfrm>
            <a:off x="1476871" y="1931571"/>
            <a:ext cx="2861700" cy="831300"/>
          </a:xfrm>
          <a:prstGeom prst="rect">
            <a:avLst/>
          </a:prstGeom>
        </p:spPr>
        <p:txBody>
          <a:bodyPr spcFirstLastPara="1" wrap="square" lIns="91425" tIns="91425" rIns="91425" bIns="91425" anchor="t" anchorCtr="0">
            <a:noAutofit/>
          </a:bodyPr>
          <a:lstStyle/>
          <a:p>
            <a:r>
              <a:rPr lang="en" sz="1500"/>
              <a:t>Hidden layers: 100</a:t>
            </a:r>
            <a:endParaRPr lang="en-US" sz="1500"/>
          </a:p>
          <a:p>
            <a:r>
              <a:rPr lang="en" sz="1500"/>
              <a:t>ReLU</a:t>
            </a:r>
            <a:endParaRPr lang="en-US" sz="1500"/>
          </a:p>
          <a:p>
            <a:r>
              <a:rPr lang="en" sz="1500"/>
              <a:t>Adam</a:t>
            </a:r>
            <a:endParaRPr lang="en-US" sz="1500"/>
          </a:p>
          <a:p>
            <a:pPr marL="0" indent="0"/>
            <a:endParaRPr lang="en"/>
          </a:p>
        </p:txBody>
      </p:sp>
      <p:sp>
        <p:nvSpPr>
          <p:cNvPr id="8589" name="Google Shape;8589;p60">
            <a:extLst>
              <a:ext uri="{FF2B5EF4-FFF2-40B4-BE49-F238E27FC236}">
                <a16:creationId xmlns:a16="http://schemas.microsoft.com/office/drawing/2014/main" id="{8ADDA3D2-B66A-D9DA-7AB0-2B5E0324C385}"/>
              </a:ext>
            </a:extLst>
          </p:cNvPr>
          <p:cNvSpPr txBox="1">
            <a:spLocks noGrp="1"/>
          </p:cNvSpPr>
          <p:nvPr>
            <p:ph type="subTitle" idx="3"/>
          </p:nvPr>
        </p:nvSpPr>
        <p:spPr>
          <a:xfrm>
            <a:off x="1602536" y="1390498"/>
            <a:ext cx="2605876" cy="677100"/>
          </a:xfrm>
          <a:prstGeom prst="rect">
            <a:avLst/>
          </a:prstGeom>
        </p:spPr>
        <p:txBody>
          <a:bodyPr spcFirstLastPara="1" wrap="square" lIns="91425" tIns="91425" rIns="91425" bIns="91425" anchor="b" anchorCtr="0">
            <a:noAutofit/>
          </a:bodyPr>
          <a:lstStyle/>
          <a:p>
            <a:pPr marL="0" indent="0"/>
            <a:r>
              <a:rPr lang="en" sz="2200" b="1">
                <a:latin typeface="Raleway" pitchFamily="2" charset="77"/>
              </a:rPr>
              <a:t>Experiment 1: </a:t>
            </a:r>
            <a:endParaRPr sz="2200" b="1">
              <a:latin typeface="Raleway" pitchFamily="2" charset="77"/>
            </a:endParaRPr>
          </a:p>
        </p:txBody>
      </p:sp>
      <p:sp>
        <p:nvSpPr>
          <p:cNvPr id="8590" name="Google Shape;8590;p60">
            <a:extLst>
              <a:ext uri="{FF2B5EF4-FFF2-40B4-BE49-F238E27FC236}">
                <a16:creationId xmlns:a16="http://schemas.microsoft.com/office/drawing/2014/main" id="{DFE8BE47-36D3-CCC9-E66F-F689FA8426CD}"/>
              </a:ext>
            </a:extLst>
          </p:cNvPr>
          <p:cNvSpPr txBox="1">
            <a:spLocks noGrp="1"/>
          </p:cNvSpPr>
          <p:nvPr>
            <p:ph type="subTitle" idx="4"/>
          </p:nvPr>
        </p:nvSpPr>
        <p:spPr>
          <a:xfrm>
            <a:off x="4805431" y="1991230"/>
            <a:ext cx="3000713" cy="831300"/>
          </a:xfrm>
          <a:prstGeom prst="rect">
            <a:avLst/>
          </a:prstGeom>
        </p:spPr>
        <p:txBody>
          <a:bodyPr spcFirstLastPara="1" wrap="square" lIns="91425" tIns="91425" rIns="91425" bIns="91425" anchor="t" anchorCtr="0">
            <a:noAutofit/>
          </a:bodyPr>
          <a:lstStyle/>
          <a:p>
            <a:r>
              <a:rPr lang="en" sz="1500"/>
              <a:t>Hidden layers: 200</a:t>
            </a:r>
            <a:endParaRPr lang="en-US" sz="1500"/>
          </a:p>
          <a:p>
            <a:r>
              <a:rPr lang="en" sz="1500"/>
              <a:t>ReLU</a:t>
            </a:r>
            <a:endParaRPr lang="en-US" sz="1500"/>
          </a:p>
          <a:p>
            <a:r>
              <a:rPr lang="en" sz="1500"/>
              <a:t>Adam</a:t>
            </a:r>
          </a:p>
          <a:p>
            <a:pPr marL="0" indent="0"/>
            <a:endParaRPr lang="en"/>
          </a:p>
        </p:txBody>
      </p:sp>
      <p:sp>
        <p:nvSpPr>
          <p:cNvPr id="8592" name="Google Shape;8592;p60">
            <a:extLst>
              <a:ext uri="{FF2B5EF4-FFF2-40B4-BE49-F238E27FC236}">
                <a16:creationId xmlns:a16="http://schemas.microsoft.com/office/drawing/2014/main" id="{5E79457C-47ED-15FD-D1A2-E9FADCE804AC}"/>
              </a:ext>
            </a:extLst>
          </p:cNvPr>
          <p:cNvSpPr txBox="1">
            <a:spLocks noGrp="1"/>
          </p:cNvSpPr>
          <p:nvPr>
            <p:ph type="subTitle" idx="6"/>
          </p:nvPr>
        </p:nvSpPr>
        <p:spPr>
          <a:xfrm>
            <a:off x="4874940" y="1414089"/>
            <a:ext cx="2861700" cy="677100"/>
          </a:xfrm>
          <a:prstGeom prst="rect">
            <a:avLst/>
          </a:prstGeom>
        </p:spPr>
        <p:txBody>
          <a:bodyPr spcFirstLastPara="1" wrap="square" lIns="91425" tIns="91425" rIns="91425" bIns="91425" anchor="b" anchorCtr="0">
            <a:noAutofit/>
          </a:bodyPr>
          <a:lstStyle/>
          <a:p>
            <a:pPr marL="0" indent="0"/>
            <a:r>
              <a:rPr lang="en" sz="2200" b="1">
                <a:latin typeface="Raleway" pitchFamily="2" charset="77"/>
              </a:rPr>
              <a:t>Experiment 2:</a:t>
            </a:r>
            <a:endParaRPr lang="en-US" sz="2200" b="1">
              <a:latin typeface="Raleway" pitchFamily="2" charset="77"/>
            </a:endParaRPr>
          </a:p>
        </p:txBody>
      </p:sp>
      <p:sp>
        <p:nvSpPr>
          <p:cNvPr id="4" name="Google Shape;6596;p44">
            <a:extLst>
              <a:ext uri="{FF2B5EF4-FFF2-40B4-BE49-F238E27FC236}">
                <a16:creationId xmlns:a16="http://schemas.microsoft.com/office/drawing/2014/main" id="{1DEDF04A-1A9F-C741-48A3-93184FB99957}"/>
              </a:ext>
            </a:extLst>
          </p:cNvPr>
          <p:cNvSpPr txBox="1">
            <a:spLocks/>
          </p:cNvSpPr>
          <p:nvPr/>
        </p:nvSpPr>
        <p:spPr>
          <a:xfrm>
            <a:off x="389105" y="224240"/>
            <a:ext cx="6838822" cy="530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Grand Hotel"/>
              <a:buNone/>
              <a:defRPr sz="4800" b="0" i="0" u="none" strike="noStrike" cap="none">
                <a:solidFill>
                  <a:schemeClr val="dk1"/>
                </a:solidFill>
                <a:latin typeface="Grand Hotel"/>
                <a:ea typeface="Grand Hotel"/>
                <a:cs typeface="Grand Hotel"/>
                <a:sym typeface="Grand Hotel"/>
              </a:defRPr>
            </a:lvl1pPr>
            <a:lvl2pPr marR="0" lvl="1"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2pPr>
            <a:lvl3pPr marR="0" lvl="2"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3pPr>
            <a:lvl4pPr marR="0" lvl="3"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4pPr>
            <a:lvl5pPr marR="0" lvl="4"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5pPr>
            <a:lvl6pPr marR="0" lvl="5"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6pPr>
            <a:lvl7pPr marR="0" lvl="6"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7pPr>
            <a:lvl8pPr marR="0" lvl="7"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8pPr>
            <a:lvl9pPr marR="0" lvl="8"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9pPr>
          </a:lstStyle>
          <a:p>
            <a:endParaRPr lang="en-US" sz="2500" b="1">
              <a:latin typeface="Raleway" pitchFamily="2" charset="77"/>
            </a:endParaRPr>
          </a:p>
        </p:txBody>
      </p:sp>
      <p:sp>
        <p:nvSpPr>
          <p:cNvPr id="7" name="TextBox 6">
            <a:extLst>
              <a:ext uri="{FF2B5EF4-FFF2-40B4-BE49-F238E27FC236}">
                <a16:creationId xmlns:a16="http://schemas.microsoft.com/office/drawing/2014/main" id="{C21C33D3-3EE9-F8FF-FA8B-4842DEBF4CA8}"/>
              </a:ext>
            </a:extLst>
          </p:cNvPr>
          <p:cNvSpPr txBox="1"/>
          <p:nvPr/>
        </p:nvSpPr>
        <p:spPr>
          <a:xfrm>
            <a:off x="389105" y="204197"/>
            <a:ext cx="7746022" cy="477054"/>
          </a:xfrm>
          <a:prstGeom prst="rect">
            <a:avLst/>
          </a:prstGeom>
          <a:noFill/>
        </p:spPr>
        <p:txBody>
          <a:bodyPr wrap="square">
            <a:spAutoFit/>
          </a:bodyPr>
          <a:lstStyle/>
          <a:p>
            <a:pPr algn="l">
              <a:spcBef>
                <a:spcPts val="900"/>
              </a:spcBef>
              <a:spcAft>
                <a:spcPts val="900"/>
              </a:spcAft>
              <a:buNone/>
            </a:pPr>
            <a:r>
              <a:rPr lang="en-US" sz="2500" b="1" i="0">
                <a:solidFill>
                  <a:schemeClr val="bg2"/>
                </a:solidFill>
                <a:effectLst/>
                <a:latin typeface="Raleway" pitchFamily="2" charset="77"/>
              </a:rPr>
              <a:t>05. Comparison of at Least Two Algorithms</a:t>
            </a:r>
            <a:endParaRPr lang="en-US" sz="2500" b="0" i="0">
              <a:solidFill>
                <a:schemeClr val="bg2"/>
              </a:solidFill>
              <a:effectLst/>
              <a:latin typeface="Raleway" pitchFamily="2" charset="77"/>
            </a:endParaRPr>
          </a:p>
        </p:txBody>
      </p:sp>
      <p:sp>
        <p:nvSpPr>
          <p:cNvPr id="3" name="Google Shape;8589;p60">
            <a:extLst>
              <a:ext uri="{FF2B5EF4-FFF2-40B4-BE49-F238E27FC236}">
                <a16:creationId xmlns:a16="http://schemas.microsoft.com/office/drawing/2014/main" id="{0BE9A045-D492-B8DC-D29A-6A44DA1E8B8E}"/>
              </a:ext>
            </a:extLst>
          </p:cNvPr>
          <p:cNvSpPr txBox="1">
            <a:spLocks/>
          </p:cNvSpPr>
          <p:nvPr/>
        </p:nvSpPr>
        <p:spPr>
          <a:xfrm>
            <a:off x="3206788" y="806492"/>
            <a:ext cx="2861700" cy="6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1pPr>
            <a:lvl2pPr marL="914400" marR="0" lvl="1"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2pPr>
            <a:lvl3pPr marL="1371600" marR="0" lvl="2"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3pPr>
            <a:lvl4pPr marL="1828800" marR="0" lvl="3"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4pPr>
            <a:lvl5pPr marL="2286000" marR="0" lvl="4"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5pPr>
            <a:lvl6pPr marL="2743200" marR="0" lvl="5"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6pPr>
            <a:lvl7pPr marL="3200400" marR="0" lvl="6"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7pPr>
            <a:lvl8pPr marL="3657600" marR="0" lvl="7"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8pPr>
            <a:lvl9pPr marL="4114800" marR="0" lvl="8"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9pPr>
          </a:lstStyle>
          <a:p>
            <a:pPr marL="0" indent="0"/>
            <a:r>
              <a:rPr lang="en-US" sz="2200" b="1">
                <a:latin typeface="Raleway" pitchFamily="2" charset="77"/>
              </a:rPr>
              <a:t>Neural Network </a:t>
            </a:r>
          </a:p>
        </p:txBody>
      </p:sp>
      <p:graphicFrame>
        <p:nvGraphicFramePr>
          <p:cNvPr id="6" name="Table 5">
            <a:extLst>
              <a:ext uri="{FF2B5EF4-FFF2-40B4-BE49-F238E27FC236}">
                <a16:creationId xmlns:a16="http://schemas.microsoft.com/office/drawing/2014/main" id="{21402803-A38C-1312-DE8C-F5951965DDBA}"/>
              </a:ext>
            </a:extLst>
          </p:cNvPr>
          <p:cNvGraphicFramePr>
            <a:graphicFrameLocks noGrp="1"/>
          </p:cNvGraphicFramePr>
          <p:nvPr>
            <p:extLst>
              <p:ext uri="{D42A27DB-BD31-4B8C-83A1-F6EECF244321}">
                <p14:modId xmlns:p14="http://schemas.microsoft.com/office/powerpoint/2010/main" val="4091828100"/>
              </p:ext>
            </p:extLst>
          </p:nvPr>
        </p:nvGraphicFramePr>
        <p:xfrm>
          <a:off x="2907720" y="3231326"/>
          <a:ext cx="3459835" cy="738665"/>
        </p:xfrm>
        <a:graphic>
          <a:graphicData uri="http://schemas.openxmlformats.org/drawingml/2006/table">
            <a:tbl>
              <a:tblPr firstRow="1" bandRow="1">
                <a:tableStyleId>{47C73EC2-A08A-46F5-9F00-97E919D3CA01}</a:tableStyleId>
              </a:tblPr>
              <a:tblGrid>
                <a:gridCol w="779348">
                  <a:extLst>
                    <a:ext uri="{9D8B030D-6E8A-4147-A177-3AD203B41FA5}">
                      <a16:colId xmlns:a16="http://schemas.microsoft.com/office/drawing/2014/main" val="2559977869"/>
                    </a:ext>
                  </a:extLst>
                </a:gridCol>
                <a:gridCol w="767751">
                  <a:extLst>
                    <a:ext uri="{9D8B030D-6E8A-4147-A177-3AD203B41FA5}">
                      <a16:colId xmlns:a16="http://schemas.microsoft.com/office/drawing/2014/main" val="304023201"/>
                    </a:ext>
                  </a:extLst>
                </a:gridCol>
                <a:gridCol w="828136">
                  <a:extLst>
                    <a:ext uri="{9D8B030D-6E8A-4147-A177-3AD203B41FA5}">
                      <a16:colId xmlns:a16="http://schemas.microsoft.com/office/drawing/2014/main" val="705999132"/>
                    </a:ext>
                  </a:extLst>
                </a:gridCol>
                <a:gridCol w="1084600">
                  <a:extLst>
                    <a:ext uri="{9D8B030D-6E8A-4147-A177-3AD203B41FA5}">
                      <a16:colId xmlns:a16="http://schemas.microsoft.com/office/drawing/2014/main" val="683390377"/>
                    </a:ext>
                  </a:extLst>
                </a:gridCol>
              </a:tblGrid>
              <a:tr h="336040">
                <a:tc>
                  <a:txBody>
                    <a:bodyPr/>
                    <a:lstStyle/>
                    <a:p>
                      <a:r>
                        <a:rPr lang="en-US" b="1">
                          <a:latin typeface="Roboto Slab" pitchFamily="2" charset="0"/>
                          <a:ea typeface="Roboto Slab" pitchFamily="2" charset="0"/>
                          <a:cs typeface="Roboto Slab" pitchFamily="2" charset="0"/>
                        </a:rPr>
                        <a:t>AUC</a:t>
                      </a:r>
                    </a:p>
                  </a:txBody>
                  <a:tcPr/>
                </a:tc>
                <a:tc>
                  <a:txBody>
                    <a:bodyPr/>
                    <a:lstStyle/>
                    <a:p>
                      <a:r>
                        <a:rPr lang="en-US" b="1">
                          <a:latin typeface="Roboto Slab" pitchFamily="2" charset="0"/>
                          <a:ea typeface="Roboto Slab" pitchFamily="2" charset="0"/>
                          <a:cs typeface="Roboto Slab" pitchFamily="2" charset="0"/>
                        </a:rPr>
                        <a:t>0.955</a:t>
                      </a:r>
                    </a:p>
                  </a:txBody>
                  <a:tcPr/>
                </a:tc>
                <a:tc>
                  <a:txBody>
                    <a:bodyPr/>
                    <a:lstStyle/>
                    <a:p>
                      <a:r>
                        <a:rPr lang="en-US" b="1">
                          <a:latin typeface="Roboto Slab" pitchFamily="2" charset="0"/>
                          <a:ea typeface="Roboto Slab" pitchFamily="2" charset="0"/>
                          <a:cs typeface="Roboto Slab" pitchFamily="2" charset="0"/>
                        </a:rPr>
                        <a:t>0.957</a:t>
                      </a:r>
                    </a:p>
                  </a:txBody>
                  <a:tcPr/>
                </a:tc>
                <a:tc>
                  <a:txBody>
                    <a:bodyPr/>
                    <a:lstStyle/>
                    <a:p>
                      <a:pPr lvl="0">
                        <a:buNone/>
                      </a:pPr>
                      <a:r>
                        <a:rPr lang="en-US" b="1">
                          <a:latin typeface="Roboto Slab" pitchFamily="2" charset="0"/>
                          <a:ea typeface="Roboto Slab" pitchFamily="2" charset="0"/>
                          <a:cs typeface="Roboto Slab" pitchFamily="2" charset="0"/>
                        </a:rPr>
                        <a:t>Increase</a:t>
                      </a:r>
                    </a:p>
                  </a:txBody>
                  <a:tcPr/>
                </a:tc>
                <a:extLst>
                  <a:ext uri="{0D108BD9-81ED-4DB2-BD59-A6C34878D82A}">
                    <a16:rowId xmlns:a16="http://schemas.microsoft.com/office/drawing/2014/main" val="206436586"/>
                  </a:ext>
                </a:extLst>
              </a:tr>
              <a:tr h="402625">
                <a:tc>
                  <a:txBody>
                    <a:bodyPr/>
                    <a:lstStyle/>
                    <a:p>
                      <a:r>
                        <a:rPr lang="en-US" b="1">
                          <a:latin typeface="Roboto Slab" pitchFamily="2" charset="0"/>
                          <a:ea typeface="Roboto Slab" pitchFamily="2" charset="0"/>
                          <a:cs typeface="Roboto Slab" pitchFamily="2" charset="0"/>
                        </a:rPr>
                        <a:t>CA</a:t>
                      </a:r>
                    </a:p>
                  </a:txBody>
                  <a:tcPr/>
                </a:tc>
                <a:tc>
                  <a:txBody>
                    <a:bodyPr/>
                    <a:lstStyle/>
                    <a:p>
                      <a:r>
                        <a:rPr lang="en-US" b="1">
                          <a:latin typeface="Roboto Slab" pitchFamily="2" charset="0"/>
                          <a:ea typeface="Roboto Slab" pitchFamily="2" charset="0"/>
                          <a:cs typeface="Roboto Slab" pitchFamily="2" charset="0"/>
                        </a:rPr>
                        <a:t>0.868</a:t>
                      </a:r>
                    </a:p>
                  </a:txBody>
                  <a:tcPr/>
                </a:tc>
                <a:tc>
                  <a:txBody>
                    <a:bodyPr/>
                    <a:lstStyle/>
                    <a:p>
                      <a:r>
                        <a:rPr lang="en-US" b="1">
                          <a:latin typeface="Roboto Slab" pitchFamily="2" charset="0"/>
                          <a:ea typeface="Roboto Slab" pitchFamily="2" charset="0"/>
                          <a:cs typeface="Roboto Slab" pitchFamily="2" charset="0"/>
                        </a:rPr>
                        <a:t>0.881</a:t>
                      </a:r>
                    </a:p>
                  </a:txBody>
                  <a:tcPr/>
                </a:tc>
                <a:tc>
                  <a:txBody>
                    <a:bodyPr/>
                    <a:lstStyle/>
                    <a:p>
                      <a:pPr lvl="0">
                        <a:buNone/>
                      </a:pPr>
                      <a:r>
                        <a:rPr lang="en-US" b="1">
                          <a:latin typeface="Roboto Slab" pitchFamily="2" charset="0"/>
                          <a:ea typeface="Roboto Slab" pitchFamily="2" charset="0"/>
                          <a:cs typeface="Roboto Slab" pitchFamily="2" charset="0"/>
                        </a:rPr>
                        <a:t>Increase</a:t>
                      </a:r>
                    </a:p>
                  </a:txBody>
                  <a:tcPr/>
                </a:tc>
                <a:extLst>
                  <a:ext uri="{0D108BD9-81ED-4DB2-BD59-A6C34878D82A}">
                    <a16:rowId xmlns:a16="http://schemas.microsoft.com/office/drawing/2014/main" val="3557412451"/>
                  </a:ext>
                </a:extLst>
              </a:tr>
            </a:tbl>
          </a:graphicData>
        </a:graphic>
      </p:graphicFrame>
      <p:pic>
        <p:nvPicPr>
          <p:cNvPr id="10" name="Graphic 9" descr="Arrow Right with solid fill">
            <a:extLst>
              <a:ext uri="{FF2B5EF4-FFF2-40B4-BE49-F238E27FC236}">
                <a16:creationId xmlns:a16="http://schemas.microsoft.com/office/drawing/2014/main" id="{0D458AE6-7960-0FAF-E7A8-31F9A5BAE5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663" y="4269377"/>
            <a:ext cx="457199" cy="667286"/>
          </a:xfrm>
          <a:prstGeom prst="rect">
            <a:avLst/>
          </a:prstGeom>
        </p:spPr>
      </p:pic>
      <p:sp>
        <p:nvSpPr>
          <p:cNvPr id="11" name="TextBox 10">
            <a:extLst>
              <a:ext uri="{FF2B5EF4-FFF2-40B4-BE49-F238E27FC236}">
                <a16:creationId xmlns:a16="http://schemas.microsoft.com/office/drawing/2014/main" id="{27A8158D-884F-8952-35F4-472F38F09F76}"/>
              </a:ext>
            </a:extLst>
          </p:cNvPr>
          <p:cNvSpPr txBox="1"/>
          <p:nvPr/>
        </p:nvSpPr>
        <p:spPr>
          <a:xfrm>
            <a:off x="673003" y="4251362"/>
            <a:ext cx="3448093" cy="738664"/>
          </a:xfrm>
          <a:prstGeom prst="rect">
            <a:avLst/>
          </a:prstGeom>
          <a:noFill/>
        </p:spPr>
        <p:txBody>
          <a:bodyPr wrap="square">
            <a:spAutoFit/>
          </a:bodyPr>
          <a:lstStyle/>
          <a:p>
            <a:r>
              <a:rPr lang="en-US">
                <a:latin typeface="Roboto Slab" pitchFamily="2" charset="0"/>
                <a:ea typeface="Roboto Slab" pitchFamily="2" charset="0"/>
                <a:cs typeface="Roboto Slab" pitchFamily="2" charset="0"/>
              </a:rPr>
              <a:t>When increasing the hidden layers from 100 to 200: The model captured more complex patterns</a:t>
            </a:r>
          </a:p>
        </p:txBody>
      </p:sp>
      <p:sp>
        <p:nvSpPr>
          <p:cNvPr id="12" name="TextBox 11">
            <a:extLst>
              <a:ext uri="{FF2B5EF4-FFF2-40B4-BE49-F238E27FC236}">
                <a16:creationId xmlns:a16="http://schemas.microsoft.com/office/drawing/2014/main" id="{6A5879A5-60E0-9ACB-8F9A-3CF31A7AE866}"/>
              </a:ext>
            </a:extLst>
          </p:cNvPr>
          <p:cNvSpPr txBox="1"/>
          <p:nvPr/>
        </p:nvSpPr>
        <p:spPr>
          <a:xfrm>
            <a:off x="4146237" y="4359084"/>
            <a:ext cx="1905598" cy="523220"/>
          </a:xfrm>
          <a:prstGeom prst="rect">
            <a:avLst/>
          </a:prstGeom>
          <a:noFill/>
        </p:spPr>
        <p:txBody>
          <a:bodyPr wrap="square">
            <a:spAutoFit/>
          </a:bodyPr>
          <a:lstStyle/>
          <a:p>
            <a:r>
              <a:rPr lang="en-US">
                <a:latin typeface="Roboto Slab" pitchFamily="2" charset="0"/>
                <a:ea typeface="Roboto Slab" pitchFamily="2" charset="0"/>
                <a:cs typeface="Roboto Slab" pitchFamily="2" charset="0"/>
              </a:rPr>
              <a:t>More accurate apple quality prediction</a:t>
            </a:r>
          </a:p>
        </p:txBody>
      </p:sp>
      <p:pic>
        <p:nvPicPr>
          <p:cNvPr id="13" name="Graphic 12" descr="Arrow Right with solid fill">
            <a:extLst>
              <a:ext uri="{FF2B5EF4-FFF2-40B4-BE49-F238E27FC236}">
                <a16:creationId xmlns:a16="http://schemas.microsoft.com/office/drawing/2014/main" id="{D366B4F3-7806-62FC-4980-65FE0FC13C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3897" y="4265695"/>
            <a:ext cx="457199" cy="667286"/>
          </a:xfrm>
          <a:prstGeom prst="rect">
            <a:avLst/>
          </a:prstGeom>
        </p:spPr>
      </p:pic>
      <p:sp>
        <p:nvSpPr>
          <p:cNvPr id="14" name="TextBox 13">
            <a:extLst>
              <a:ext uri="{FF2B5EF4-FFF2-40B4-BE49-F238E27FC236}">
                <a16:creationId xmlns:a16="http://schemas.microsoft.com/office/drawing/2014/main" id="{1B41025C-4A9E-93A6-0A74-20C9B51B6DC2}"/>
              </a:ext>
            </a:extLst>
          </p:cNvPr>
          <p:cNvSpPr txBox="1"/>
          <p:nvPr/>
        </p:nvSpPr>
        <p:spPr>
          <a:xfrm>
            <a:off x="6572287" y="4448888"/>
            <a:ext cx="1898710" cy="307777"/>
          </a:xfrm>
          <a:prstGeom prst="rect">
            <a:avLst/>
          </a:prstGeom>
          <a:noFill/>
        </p:spPr>
        <p:txBody>
          <a:bodyPr wrap="square">
            <a:spAutoFit/>
          </a:bodyPr>
          <a:lstStyle/>
          <a:p>
            <a:r>
              <a:rPr lang="en-US">
                <a:latin typeface="Roboto Slab" pitchFamily="2" charset="0"/>
                <a:ea typeface="Roboto Slab" pitchFamily="2" charset="0"/>
                <a:cs typeface="Roboto Slab" pitchFamily="2" charset="0"/>
              </a:rPr>
              <a:t>Better performance</a:t>
            </a:r>
          </a:p>
        </p:txBody>
      </p:sp>
      <p:pic>
        <p:nvPicPr>
          <p:cNvPr id="15" name="Graphic 14" descr="Arrow Right with solid fill">
            <a:extLst>
              <a:ext uri="{FF2B5EF4-FFF2-40B4-BE49-F238E27FC236}">
                <a16:creationId xmlns:a16="http://schemas.microsoft.com/office/drawing/2014/main" id="{9CDEE725-3F1B-4292-4CC4-A2B2223573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3974" y="4277807"/>
            <a:ext cx="457199" cy="667286"/>
          </a:xfrm>
          <a:prstGeom prst="rect">
            <a:avLst/>
          </a:prstGeom>
        </p:spPr>
      </p:pic>
      <p:pic>
        <p:nvPicPr>
          <p:cNvPr id="16" name="Graphic 15" descr="Lights On with solid fill">
            <a:extLst>
              <a:ext uri="{FF2B5EF4-FFF2-40B4-BE49-F238E27FC236}">
                <a16:creationId xmlns:a16="http://schemas.microsoft.com/office/drawing/2014/main" id="{8AB7ADE9-6990-1F73-C13C-6133CE05B0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9591" y="4008488"/>
            <a:ext cx="538638" cy="538638"/>
          </a:xfrm>
          <a:prstGeom prst="rect">
            <a:avLst/>
          </a:prstGeom>
        </p:spPr>
      </p:pic>
      <p:cxnSp>
        <p:nvCxnSpPr>
          <p:cNvPr id="17" name="Straight Connector 16">
            <a:extLst>
              <a:ext uri="{FF2B5EF4-FFF2-40B4-BE49-F238E27FC236}">
                <a16:creationId xmlns:a16="http://schemas.microsoft.com/office/drawing/2014/main" id="{E0138BB7-9A2F-6740-318F-3224816644E6}"/>
              </a:ext>
            </a:extLst>
          </p:cNvPr>
          <p:cNvCxnSpPr>
            <a:cxnSpLocks/>
          </p:cNvCxnSpPr>
          <p:nvPr/>
        </p:nvCxnSpPr>
        <p:spPr>
          <a:xfrm>
            <a:off x="4571999" y="1578993"/>
            <a:ext cx="0" cy="1277420"/>
          </a:xfrm>
          <a:prstGeom prst="line">
            <a:avLst/>
          </a:prstGeom>
          <a:ln>
            <a:solidFill>
              <a:schemeClr val="bg2"/>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24473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85">
          <a:extLst>
            <a:ext uri="{FF2B5EF4-FFF2-40B4-BE49-F238E27FC236}">
              <a16:creationId xmlns:a16="http://schemas.microsoft.com/office/drawing/2014/main" id="{7806E44B-570E-27BE-3573-51CE98E6AE44}"/>
            </a:ext>
          </a:extLst>
        </p:cNvPr>
        <p:cNvGrpSpPr/>
        <p:nvPr/>
      </p:nvGrpSpPr>
      <p:grpSpPr>
        <a:xfrm>
          <a:off x="0" y="0"/>
          <a:ext cx="0" cy="0"/>
          <a:chOff x="0" y="0"/>
          <a:chExt cx="0" cy="0"/>
        </a:xfrm>
      </p:grpSpPr>
      <p:sp>
        <p:nvSpPr>
          <p:cNvPr id="8" name="Google Shape;9517;p63">
            <a:extLst>
              <a:ext uri="{FF2B5EF4-FFF2-40B4-BE49-F238E27FC236}">
                <a16:creationId xmlns:a16="http://schemas.microsoft.com/office/drawing/2014/main" id="{03DD3F06-0DC9-D692-D418-A018CBFA2125}"/>
              </a:ext>
            </a:extLst>
          </p:cNvPr>
          <p:cNvSpPr/>
          <p:nvPr/>
        </p:nvSpPr>
        <p:spPr>
          <a:xfrm>
            <a:off x="5147607" y="1425215"/>
            <a:ext cx="2376817" cy="1171959"/>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517;p63">
            <a:extLst>
              <a:ext uri="{FF2B5EF4-FFF2-40B4-BE49-F238E27FC236}">
                <a16:creationId xmlns:a16="http://schemas.microsoft.com/office/drawing/2014/main" id="{4AFC2562-FE19-CBD6-51B5-87045C07C852}"/>
              </a:ext>
            </a:extLst>
          </p:cNvPr>
          <p:cNvSpPr/>
          <p:nvPr/>
        </p:nvSpPr>
        <p:spPr>
          <a:xfrm>
            <a:off x="1374368" y="1415526"/>
            <a:ext cx="2376817" cy="1171959"/>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0">
            <a:extLst>
              <a:ext uri="{FF2B5EF4-FFF2-40B4-BE49-F238E27FC236}">
                <a16:creationId xmlns:a16="http://schemas.microsoft.com/office/drawing/2014/main" id="{69F11C70-9FD7-AF42-8462-6BF965518E09}"/>
              </a:ext>
            </a:extLst>
          </p:cNvPr>
          <p:cNvSpPr txBox="1">
            <a:spLocks noGrp="1"/>
          </p:cNvSpPr>
          <p:nvPr>
            <p:ph type="subTitle" idx="1"/>
          </p:nvPr>
        </p:nvSpPr>
        <p:spPr>
          <a:xfrm>
            <a:off x="1008384" y="1740450"/>
            <a:ext cx="2861700" cy="831300"/>
          </a:xfrm>
          <a:prstGeom prst="rect">
            <a:avLst/>
          </a:prstGeom>
        </p:spPr>
        <p:txBody>
          <a:bodyPr spcFirstLastPara="1" wrap="square" lIns="91425" tIns="91425" rIns="91425" bIns="91425" anchor="t" anchorCtr="0">
            <a:noAutofit/>
          </a:bodyPr>
          <a:lstStyle/>
          <a:p>
            <a:r>
              <a:rPr lang="en" sz="1500"/>
              <a:t>Hidden layers: 100</a:t>
            </a:r>
            <a:endParaRPr lang="en-US" sz="1500"/>
          </a:p>
          <a:p>
            <a:r>
              <a:rPr lang="en" sz="1500"/>
              <a:t>ReLU</a:t>
            </a:r>
            <a:endParaRPr lang="en-US" sz="1500"/>
          </a:p>
          <a:p>
            <a:r>
              <a:rPr lang="en" sz="1500"/>
              <a:t>Adam</a:t>
            </a:r>
            <a:endParaRPr lang="en-US" sz="1500"/>
          </a:p>
          <a:p>
            <a:pPr marL="0" indent="0"/>
            <a:endParaRPr lang="en"/>
          </a:p>
        </p:txBody>
      </p:sp>
      <p:sp>
        <p:nvSpPr>
          <p:cNvPr id="8589" name="Google Shape;8589;p60">
            <a:extLst>
              <a:ext uri="{FF2B5EF4-FFF2-40B4-BE49-F238E27FC236}">
                <a16:creationId xmlns:a16="http://schemas.microsoft.com/office/drawing/2014/main" id="{BF0E8EF9-0DBA-0318-5722-46862A653C92}"/>
              </a:ext>
            </a:extLst>
          </p:cNvPr>
          <p:cNvSpPr txBox="1">
            <a:spLocks noGrp="1"/>
          </p:cNvSpPr>
          <p:nvPr>
            <p:ph type="subTitle" idx="3"/>
          </p:nvPr>
        </p:nvSpPr>
        <p:spPr>
          <a:xfrm>
            <a:off x="1129605" y="1209350"/>
            <a:ext cx="2861700" cy="677100"/>
          </a:xfrm>
          <a:prstGeom prst="rect">
            <a:avLst/>
          </a:prstGeom>
        </p:spPr>
        <p:txBody>
          <a:bodyPr spcFirstLastPara="1" wrap="square" lIns="91425" tIns="91425" rIns="91425" bIns="91425" anchor="b" anchorCtr="0">
            <a:noAutofit/>
          </a:bodyPr>
          <a:lstStyle/>
          <a:p>
            <a:pPr marL="0" indent="0"/>
            <a:r>
              <a:rPr lang="en" sz="2200" b="1">
                <a:latin typeface="Raleway" pitchFamily="2" charset="77"/>
              </a:rPr>
              <a:t>Experiment 1: </a:t>
            </a:r>
            <a:endParaRPr sz="2200" b="1">
              <a:latin typeface="Raleway" pitchFamily="2" charset="77"/>
            </a:endParaRPr>
          </a:p>
        </p:txBody>
      </p:sp>
      <p:sp>
        <p:nvSpPr>
          <p:cNvPr id="8590" name="Google Shape;8590;p60">
            <a:extLst>
              <a:ext uri="{FF2B5EF4-FFF2-40B4-BE49-F238E27FC236}">
                <a16:creationId xmlns:a16="http://schemas.microsoft.com/office/drawing/2014/main" id="{09447A43-5ECF-525F-CF0F-619628D7CF35}"/>
              </a:ext>
            </a:extLst>
          </p:cNvPr>
          <p:cNvSpPr txBox="1">
            <a:spLocks noGrp="1"/>
          </p:cNvSpPr>
          <p:nvPr>
            <p:ph type="subTitle" idx="4"/>
          </p:nvPr>
        </p:nvSpPr>
        <p:spPr>
          <a:xfrm>
            <a:off x="4766152" y="1756185"/>
            <a:ext cx="3000713" cy="831300"/>
          </a:xfrm>
          <a:prstGeom prst="rect">
            <a:avLst/>
          </a:prstGeom>
        </p:spPr>
        <p:txBody>
          <a:bodyPr spcFirstLastPara="1" wrap="square" lIns="91425" tIns="91425" rIns="91425" bIns="91425" anchor="t" anchorCtr="0">
            <a:noAutofit/>
          </a:bodyPr>
          <a:lstStyle/>
          <a:p>
            <a:r>
              <a:rPr lang="en" sz="1500"/>
              <a:t>Hidden layers: 200</a:t>
            </a:r>
            <a:endParaRPr lang="en-US" sz="1500"/>
          </a:p>
          <a:p>
            <a:r>
              <a:rPr lang="en" sz="1500"/>
              <a:t>ReLU</a:t>
            </a:r>
            <a:endParaRPr lang="en-US" sz="1500"/>
          </a:p>
          <a:p>
            <a:r>
              <a:rPr lang="en" sz="1500"/>
              <a:t>Adam</a:t>
            </a:r>
          </a:p>
          <a:p>
            <a:pPr marL="0" indent="0"/>
            <a:endParaRPr lang="en"/>
          </a:p>
        </p:txBody>
      </p:sp>
      <p:sp>
        <p:nvSpPr>
          <p:cNvPr id="8592" name="Google Shape;8592;p60">
            <a:extLst>
              <a:ext uri="{FF2B5EF4-FFF2-40B4-BE49-F238E27FC236}">
                <a16:creationId xmlns:a16="http://schemas.microsoft.com/office/drawing/2014/main" id="{D51F5602-BF14-B98B-7F9F-21D4DBCAFB23}"/>
              </a:ext>
            </a:extLst>
          </p:cNvPr>
          <p:cNvSpPr txBox="1">
            <a:spLocks noGrp="1"/>
          </p:cNvSpPr>
          <p:nvPr>
            <p:ph type="subTitle" idx="6"/>
          </p:nvPr>
        </p:nvSpPr>
        <p:spPr>
          <a:xfrm>
            <a:off x="4905165" y="1230440"/>
            <a:ext cx="2861700" cy="677100"/>
          </a:xfrm>
          <a:prstGeom prst="rect">
            <a:avLst/>
          </a:prstGeom>
        </p:spPr>
        <p:txBody>
          <a:bodyPr spcFirstLastPara="1" wrap="square" lIns="91425" tIns="91425" rIns="91425" bIns="91425" anchor="b" anchorCtr="0">
            <a:noAutofit/>
          </a:bodyPr>
          <a:lstStyle/>
          <a:p>
            <a:pPr marL="0" indent="0"/>
            <a:r>
              <a:rPr lang="en" sz="2200" b="1">
                <a:latin typeface="Raleway" pitchFamily="2" charset="77"/>
              </a:rPr>
              <a:t>Experiment 2:</a:t>
            </a:r>
            <a:endParaRPr lang="en-US" sz="2200" b="1">
              <a:latin typeface="Raleway" pitchFamily="2" charset="77"/>
            </a:endParaRPr>
          </a:p>
        </p:txBody>
      </p:sp>
      <p:sp>
        <p:nvSpPr>
          <p:cNvPr id="4" name="Google Shape;6596;p44">
            <a:extLst>
              <a:ext uri="{FF2B5EF4-FFF2-40B4-BE49-F238E27FC236}">
                <a16:creationId xmlns:a16="http://schemas.microsoft.com/office/drawing/2014/main" id="{C37E4063-E622-4947-4351-F7D28AF932CD}"/>
              </a:ext>
            </a:extLst>
          </p:cNvPr>
          <p:cNvSpPr txBox="1">
            <a:spLocks/>
          </p:cNvSpPr>
          <p:nvPr/>
        </p:nvSpPr>
        <p:spPr>
          <a:xfrm>
            <a:off x="389105" y="224240"/>
            <a:ext cx="6838822" cy="530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Grand Hotel"/>
              <a:buNone/>
              <a:defRPr sz="4800" b="0" i="0" u="none" strike="noStrike" cap="none">
                <a:solidFill>
                  <a:schemeClr val="dk1"/>
                </a:solidFill>
                <a:latin typeface="Grand Hotel"/>
                <a:ea typeface="Grand Hotel"/>
                <a:cs typeface="Grand Hotel"/>
                <a:sym typeface="Grand Hotel"/>
              </a:defRPr>
            </a:lvl1pPr>
            <a:lvl2pPr marR="0" lvl="1"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2pPr>
            <a:lvl3pPr marR="0" lvl="2"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3pPr>
            <a:lvl4pPr marR="0" lvl="3"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4pPr>
            <a:lvl5pPr marR="0" lvl="4"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5pPr>
            <a:lvl6pPr marR="0" lvl="5"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6pPr>
            <a:lvl7pPr marR="0" lvl="6"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7pPr>
            <a:lvl8pPr marR="0" lvl="7"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8pPr>
            <a:lvl9pPr marR="0" lvl="8"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9pPr>
          </a:lstStyle>
          <a:p>
            <a:endParaRPr lang="en-US" sz="2500" b="1">
              <a:latin typeface="Raleway" pitchFamily="2" charset="77"/>
            </a:endParaRPr>
          </a:p>
        </p:txBody>
      </p:sp>
      <p:sp>
        <p:nvSpPr>
          <p:cNvPr id="7" name="TextBox 6">
            <a:extLst>
              <a:ext uri="{FF2B5EF4-FFF2-40B4-BE49-F238E27FC236}">
                <a16:creationId xmlns:a16="http://schemas.microsoft.com/office/drawing/2014/main" id="{92CA2334-6840-595A-5FBA-1611B202A518}"/>
              </a:ext>
            </a:extLst>
          </p:cNvPr>
          <p:cNvSpPr txBox="1"/>
          <p:nvPr/>
        </p:nvSpPr>
        <p:spPr>
          <a:xfrm>
            <a:off x="698989" y="277960"/>
            <a:ext cx="7746022" cy="477054"/>
          </a:xfrm>
          <a:prstGeom prst="rect">
            <a:avLst/>
          </a:prstGeom>
          <a:noFill/>
        </p:spPr>
        <p:txBody>
          <a:bodyPr wrap="square">
            <a:spAutoFit/>
          </a:bodyPr>
          <a:lstStyle/>
          <a:p>
            <a:pPr algn="l">
              <a:spcBef>
                <a:spcPts val="900"/>
              </a:spcBef>
              <a:spcAft>
                <a:spcPts val="900"/>
              </a:spcAft>
              <a:buNone/>
            </a:pPr>
            <a:r>
              <a:rPr lang="en-US" sz="2500" b="1" i="0">
                <a:solidFill>
                  <a:schemeClr val="bg2"/>
                </a:solidFill>
                <a:effectLst/>
                <a:latin typeface="Raleway" pitchFamily="2" charset="77"/>
              </a:rPr>
              <a:t>05. Comparison of at Least Two Algorithms</a:t>
            </a:r>
            <a:endParaRPr lang="en-US" sz="2500" b="0" i="0">
              <a:solidFill>
                <a:schemeClr val="bg2"/>
              </a:solidFill>
              <a:effectLst/>
              <a:latin typeface="Raleway" pitchFamily="2" charset="77"/>
            </a:endParaRPr>
          </a:p>
        </p:txBody>
      </p:sp>
      <p:sp>
        <p:nvSpPr>
          <p:cNvPr id="3" name="Google Shape;8589;p60">
            <a:extLst>
              <a:ext uri="{FF2B5EF4-FFF2-40B4-BE49-F238E27FC236}">
                <a16:creationId xmlns:a16="http://schemas.microsoft.com/office/drawing/2014/main" id="{EF3C1233-87C6-815E-04EE-F91E50B91446}"/>
              </a:ext>
            </a:extLst>
          </p:cNvPr>
          <p:cNvSpPr txBox="1">
            <a:spLocks/>
          </p:cNvSpPr>
          <p:nvPr/>
        </p:nvSpPr>
        <p:spPr>
          <a:xfrm>
            <a:off x="3141150" y="695326"/>
            <a:ext cx="2861700" cy="6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1pPr>
            <a:lvl2pPr marL="914400" marR="0" lvl="1"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2pPr>
            <a:lvl3pPr marL="1371600" marR="0" lvl="2"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3pPr>
            <a:lvl4pPr marL="1828800" marR="0" lvl="3"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4pPr>
            <a:lvl5pPr marL="2286000" marR="0" lvl="4"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5pPr>
            <a:lvl6pPr marL="2743200" marR="0" lvl="5"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6pPr>
            <a:lvl7pPr marL="3200400" marR="0" lvl="6"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7pPr>
            <a:lvl8pPr marL="3657600" marR="0" lvl="7"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8pPr>
            <a:lvl9pPr marL="4114800" marR="0" lvl="8"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9pPr>
          </a:lstStyle>
          <a:p>
            <a:pPr marL="0" indent="0"/>
            <a:r>
              <a:rPr lang="en-US" sz="2200" b="1">
                <a:latin typeface="Raleway" pitchFamily="2" charset="77"/>
              </a:rPr>
              <a:t>Neural Network </a:t>
            </a:r>
          </a:p>
        </p:txBody>
      </p:sp>
      <p:pic>
        <p:nvPicPr>
          <p:cNvPr id="2" name="Picture 1" descr="A screenshot of a computer&#10;&#10;AI-generated content may be incorrect.">
            <a:extLst>
              <a:ext uri="{FF2B5EF4-FFF2-40B4-BE49-F238E27FC236}">
                <a16:creationId xmlns:a16="http://schemas.microsoft.com/office/drawing/2014/main" id="{EAE3112C-3A60-1A9F-0E1B-74A964FEE6DF}"/>
              </a:ext>
            </a:extLst>
          </p:cNvPr>
          <p:cNvPicPr>
            <a:picLocks noChangeAspect="1"/>
          </p:cNvPicPr>
          <p:nvPr/>
        </p:nvPicPr>
        <p:blipFill>
          <a:blip r:embed="rId3"/>
          <a:stretch>
            <a:fillRect/>
          </a:stretch>
        </p:blipFill>
        <p:spPr>
          <a:xfrm>
            <a:off x="591141" y="2907467"/>
            <a:ext cx="3696187" cy="1840722"/>
          </a:xfrm>
          <a:prstGeom prst="rect">
            <a:avLst/>
          </a:prstGeom>
          <a:ln w="28575">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C4749BEE-56F9-C383-5BCC-CD29438CA31A}"/>
              </a:ext>
            </a:extLst>
          </p:cNvPr>
          <p:cNvPicPr>
            <a:picLocks noChangeAspect="1"/>
          </p:cNvPicPr>
          <p:nvPr/>
        </p:nvPicPr>
        <p:blipFill>
          <a:blip r:embed="rId4"/>
          <a:srcRect b="4112"/>
          <a:stretch/>
        </p:blipFill>
        <p:spPr>
          <a:xfrm>
            <a:off x="4659685" y="2901446"/>
            <a:ext cx="3875920" cy="1840722"/>
          </a:xfrm>
          <a:prstGeom prst="rect">
            <a:avLst/>
          </a:prstGeom>
          <a:ln/>
        </p:spPr>
        <p:style>
          <a:lnRef idx="2">
            <a:schemeClr val="dk1"/>
          </a:lnRef>
          <a:fillRef idx="1">
            <a:schemeClr val="lt1"/>
          </a:fillRef>
          <a:effectRef idx="0">
            <a:schemeClr val="dk1"/>
          </a:effectRef>
          <a:fontRef idx="minor">
            <a:schemeClr val="dk1"/>
          </a:fontRef>
        </p:style>
      </p:pic>
      <p:cxnSp>
        <p:nvCxnSpPr>
          <p:cNvPr id="11" name="Straight Connector 10">
            <a:extLst>
              <a:ext uri="{FF2B5EF4-FFF2-40B4-BE49-F238E27FC236}">
                <a16:creationId xmlns:a16="http://schemas.microsoft.com/office/drawing/2014/main" id="{59B2CFE8-A09A-CC67-E16E-D1F5AB671F57}"/>
              </a:ext>
            </a:extLst>
          </p:cNvPr>
          <p:cNvCxnSpPr>
            <a:cxnSpLocks/>
          </p:cNvCxnSpPr>
          <p:nvPr/>
        </p:nvCxnSpPr>
        <p:spPr>
          <a:xfrm>
            <a:off x="4460615" y="1452353"/>
            <a:ext cx="0" cy="1117681"/>
          </a:xfrm>
          <a:prstGeom prst="line">
            <a:avLst/>
          </a:prstGeom>
          <a:ln>
            <a:solidFill>
              <a:schemeClr val="bg2"/>
            </a:solidFill>
          </a:ln>
        </p:spPr>
        <p:style>
          <a:lnRef idx="2">
            <a:schemeClr val="dk1"/>
          </a:lnRef>
          <a:fillRef idx="0">
            <a:schemeClr val="dk1"/>
          </a:fillRef>
          <a:effectRef idx="1">
            <a:schemeClr val="dk1"/>
          </a:effectRef>
          <a:fontRef idx="minor">
            <a:schemeClr val="tx1"/>
          </a:fontRef>
        </p:style>
      </p:cxnSp>
      <p:sp>
        <p:nvSpPr>
          <p:cNvPr id="13" name="Oval 12">
            <a:extLst>
              <a:ext uri="{FF2B5EF4-FFF2-40B4-BE49-F238E27FC236}">
                <a16:creationId xmlns:a16="http://schemas.microsoft.com/office/drawing/2014/main" id="{FB6D5C99-FCFE-102D-13E7-7CD5A764D76A}"/>
              </a:ext>
            </a:extLst>
          </p:cNvPr>
          <p:cNvSpPr/>
          <p:nvPr/>
        </p:nvSpPr>
        <p:spPr>
          <a:xfrm>
            <a:off x="1595887" y="3945801"/>
            <a:ext cx="284671" cy="249792"/>
          </a:xfrm>
          <a:prstGeom prst="ellipse">
            <a:avLst/>
          </a:prstGeom>
          <a:noFill/>
          <a:ln>
            <a:solidFill>
              <a:srgbClr val="D2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EB68F2-7235-3270-143B-7B936BC300E4}"/>
              </a:ext>
            </a:extLst>
          </p:cNvPr>
          <p:cNvSpPr/>
          <p:nvPr/>
        </p:nvSpPr>
        <p:spPr>
          <a:xfrm>
            <a:off x="5851887" y="3993608"/>
            <a:ext cx="284671" cy="249792"/>
          </a:xfrm>
          <a:prstGeom prst="ellipse">
            <a:avLst/>
          </a:prstGeom>
          <a:noFill/>
          <a:ln>
            <a:solidFill>
              <a:srgbClr val="D2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504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46"/>
        <p:cNvGrpSpPr/>
        <p:nvPr/>
      </p:nvGrpSpPr>
      <p:grpSpPr>
        <a:xfrm>
          <a:off x="0" y="0"/>
          <a:ext cx="0" cy="0"/>
          <a:chOff x="0" y="0"/>
          <a:chExt cx="0" cy="0"/>
        </a:xfrm>
      </p:grpSpPr>
      <p:grpSp>
        <p:nvGrpSpPr>
          <p:cNvPr id="6754" name="Google Shape;6754;p47"/>
          <p:cNvGrpSpPr/>
          <p:nvPr/>
        </p:nvGrpSpPr>
        <p:grpSpPr>
          <a:xfrm rot="1429628">
            <a:off x="7578163" y="3110987"/>
            <a:ext cx="1379410" cy="2801401"/>
            <a:chOff x="3457275" y="-1276700"/>
            <a:chExt cx="462450" cy="939175"/>
          </a:xfrm>
        </p:grpSpPr>
        <p:sp>
          <p:nvSpPr>
            <p:cNvPr id="6755" name="Google Shape;6755;p47"/>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47"/>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47"/>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47"/>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47"/>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47"/>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47"/>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47"/>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47"/>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47"/>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47"/>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47"/>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47"/>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47"/>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47"/>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47"/>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47"/>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47"/>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47"/>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47"/>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47"/>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47"/>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47"/>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47"/>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47"/>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47"/>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47"/>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47"/>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47"/>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47"/>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47"/>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47"/>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47"/>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47"/>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47"/>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47"/>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47"/>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47"/>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47"/>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4" name="Table 13">
            <a:extLst>
              <a:ext uri="{FF2B5EF4-FFF2-40B4-BE49-F238E27FC236}">
                <a16:creationId xmlns:a16="http://schemas.microsoft.com/office/drawing/2014/main" id="{A2A44720-F347-3B98-4A7E-A03EC3A9FD27}"/>
              </a:ext>
            </a:extLst>
          </p:cNvPr>
          <p:cNvGraphicFramePr>
            <a:graphicFrameLocks noGrp="1"/>
          </p:cNvGraphicFramePr>
          <p:nvPr>
            <p:extLst>
              <p:ext uri="{D42A27DB-BD31-4B8C-83A1-F6EECF244321}">
                <p14:modId xmlns:p14="http://schemas.microsoft.com/office/powerpoint/2010/main" val="2928521224"/>
              </p:ext>
            </p:extLst>
          </p:nvPr>
        </p:nvGraphicFramePr>
        <p:xfrm>
          <a:off x="183017" y="1495752"/>
          <a:ext cx="8564952" cy="2646680"/>
        </p:xfrm>
        <a:graphic>
          <a:graphicData uri="http://schemas.openxmlformats.org/drawingml/2006/table">
            <a:tbl>
              <a:tblPr bandRow="1">
                <a:tableStyleId>{47C73EC2-A08A-46F5-9F00-97E919D3CA01}</a:tableStyleId>
              </a:tblPr>
              <a:tblGrid>
                <a:gridCol w="1070619">
                  <a:extLst>
                    <a:ext uri="{9D8B030D-6E8A-4147-A177-3AD203B41FA5}">
                      <a16:colId xmlns:a16="http://schemas.microsoft.com/office/drawing/2014/main" val="1254444852"/>
                    </a:ext>
                  </a:extLst>
                </a:gridCol>
                <a:gridCol w="1070619">
                  <a:extLst>
                    <a:ext uri="{9D8B030D-6E8A-4147-A177-3AD203B41FA5}">
                      <a16:colId xmlns:a16="http://schemas.microsoft.com/office/drawing/2014/main" val="3372529920"/>
                    </a:ext>
                  </a:extLst>
                </a:gridCol>
                <a:gridCol w="1070619">
                  <a:extLst>
                    <a:ext uri="{9D8B030D-6E8A-4147-A177-3AD203B41FA5}">
                      <a16:colId xmlns:a16="http://schemas.microsoft.com/office/drawing/2014/main" val="2264809139"/>
                    </a:ext>
                  </a:extLst>
                </a:gridCol>
                <a:gridCol w="1070619">
                  <a:extLst>
                    <a:ext uri="{9D8B030D-6E8A-4147-A177-3AD203B41FA5}">
                      <a16:colId xmlns:a16="http://schemas.microsoft.com/office/drawing/2014/main" val="1523820739"/>
                    </a:ext>
                  </a:extLst>
                </a:gridCol>
                <a:gridCol w="1070619">
                  <a:extLst>
                    <a:ext uri="{9D8B030D-6E8A-4147-A177-3AD203B41FA5}">
                      <a16:colId xmlns:a16="http://schemas.microsoft.com/office/drawing/2014/main" val="1531912791"/>
                    </a:ext>
                  </a:extLst>
                </a:gridCol>
                <a:gridCol w="1070619">
                  <a:extLst>
                    <a:ext uri="{9D8B030D-6E8A-4147-A177-3AD203B41FA5}">
                      <a16:colId xmlns:a16="http://schemas.microsoft.com/office/drawing/2014/main" val="267880322"/>
                    </a:ext>
                  </a:extLst>
                </a:gridCol>
                <a:gridCol w="1070619">
                  <a:extLst>
                    <a:ext uri="{9D8B030D-6E8A-4147-A177-3AD203B41FA5}">
                      <a16:colId xmlns:a16="http://schemas.microsoft.com/office/drawing/2014/main" val="2823231372"/>
                    </a:ext>
                  </a:extLst>
                </a:gridCol>
                <a:gridCol w="1070619">
                  <a:extLst>
                    <a:ext uri="{9D8B030D-6E8A-4147-A177-3AD203B41FA5}">
                      <a16:colId xmlns:a16="http://schemas.microsoft.com/office/drawing/2014/main" val="3159993733"/>
                    </a:ext>
                  </a:extLst>
                </a:gridCol>
              </a:tblGrid>
              <a:tr h="295980">
                <a:tc>
                  <a:txBody>
                    <a:bodyPr/>
                    <a:lstStyle/>
                    <a:p>
                      <a:pPr rtl="0" fontAlgn="t">
                        <a:buNone/>
                      </a:pPr>
                      <a:r>
                        <a:rPr lang="en-US" sz="1200" b="1" u="none" strike="noStrike">
                          <a:solidFill>
                            <a:srgbClr val="273540"/>
                          </a:solidFill>
                          <a:effectLst/>
                        </a:rPr>
                        <a:t>Model</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Experiment</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AUC</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CA</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F1</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err="1">
                          <a:solidFill>
                            <a:srgbClr val="273540"/>
                          </a:solidFill>
                          <a:effectLst/>
                        </a:rPr>
                        <a:t>Prec</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Recall</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MCC</a:t>
                      </a:r>
                      <a:endParaRPr lang="en-US">
                        <a:effectLst/>
                        <a:latin typeface="Roboto Slab" pitchFamily="2" charset="0"/>
                        <a:ea typeface="Roboto Slab" pitchFamily="2" charset="0"/>
                        <a:cs typeface="Roboto Slab" pitchFamily="2" charset="0"/>
                      </a:endParaRPr>
                    </a:p>
                  </a:txBody>
                  <a:tcPr marL="63500" marR="63500" marT="63500" marB="63500"/>
                </a:tc>
                <a:extLst>
                  <a:ext uri="{0D108BD9-81ED-4DB2-BD59-A6C34878D82A}">
                    <a16:rowId xmlns:a16="http://schemas.microsoft.com/office/drawing/2014/main" val="667554997"/>
                  </a:ext>
                </a:extLst>
              </a:tr>
              <a:tr h="645334">
                <a:tc rowSpan="2">
                  <a:txBody>
                    <a:bodyPr/>
                    <a:lstStyle/>
                    <a:p>
                      <a:pPr rtl="0" fontAlgn="t">
                        <a:buNone/>
                      </a:pPr>
                      <a:r>
                        <a:rPr lang="en-US" sz="1200" b="1" u="none" strike="noStrike">
                          <a:solidFill>
                            <a:srgbClr val="273540"/>
                          </a:solidFill>
                          <a:effectLst/>
                        </a:rPr>
                        <a:t>Decision Tree</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0" u="none" strike="noStrike">
                          <a:solidFill>
                            <a:srgbClr val="000000"/>
                          </a:solidFill>
                          <a:effectLst/>
                        </a:rPr>
                        <a:t>at least 2 instances in leaves</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0.800</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0.789</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0.788</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0.7890</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0.789</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0.577</a:t>
                      </a:r>
                      <a:endParaRPr lang="en-US">
                        <a:effectLst/>
                        <a:latin typeface="Roboto Slab" pitchFamily="2" charset="0"/>
                        <a:ea typeface="Roboto Slab" pitchFamily="2" charset="0"/>
                        <a:cs typeface="Roboto Slab" pitchFamily="2" charset="0"/>
                      </a:endParaRPr>
                    </a:p>
                  </a:txBody>
                  <a:tcPr marL="63500" marR="63500" marT="63500" marB="63500"/>
                </a:tc>
                <a:extLst>
                  <a:ext uri="{0D108BD9-81ED-4DB2-BD59-A6C34878D82A}">
                    <a16:rowId xmlns:a16="http://schemas.microsoft.com/office/drawing/2014/main" val="3887051947"/>
                  </a:ext>
                </a:extLst>
              </a:tr>
              <a:tr h="645334">
                <a:tc vMerge="1">
                  <a:txBody>
                    <a:bodyPr/>
                    <a:lstStyle/>
                    <a:p>
                      <a:endParaRPr lang="en-US"/>
                    </a:p>
                  </a:txBody>
                  <a:tcPr/>
                </a:tc>
                <a:tc>
                  <a:txBody>
                    <a:bodyPr/>
                    <a:lstStyle/>
                    <a:p>
                      <a:pPr rtl="0" fontAlgn="t">
                        <a:buNone/>
                      </a:pPr>
                      <a:r>
                        <a:rPr lang="en-US" sz="1200" b="0" u="none" strike="noStrike">
                          <a:solidFill>
                            <a:srgbClr val="000000"/>
                          </a:solidFill>
                          <a:effectLst/>
                        </a:rPr>
                        <a:t>at least 11 instances in leaves</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0.857</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0.797</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0.797</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0.798</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0.797</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0.594</a:t>
                      </a:r>
                      <a:endParaRPr lang="en-US">
                        <a:effectLst/>
                        <a:latin typeface="Roboto Slab" pitchFamily="2" charset="0"/>
                        <a:ea typeface="Roboto Slab" pitchFamily="2" charset="0"/>
                        <a:cs typeface="Roboto Slab" pitchFamily="2" charset="0"/>
                      </a:endParaRPr>
                    </a:p>
                  </a:txBody>
                  <a:tcPr marL="63500" marR="63500" marT="63500" marB="63500"/>
                </a:tc>
                <a:extLst>
                  <a:ext uri="{0D108BD9-81ED-4DB2-BD59-A6C34878D82A}">
                    <a16:rowId xmlns:a16="http://schemas.microsoft.com/office/drawing/2014/main" val="3841805535"/>
                  </a:ext>
                </a:extLst>
              </a:tr>
              <a:tr h="470657">
                <a:tc rowSpan="2">
                  <a:txBody>
                    <a:bodyPr/>
                    <a:lstStyle/>
                    <a:p>
                      <a:pPr rtl="0" fontAlgn="t">
                        <a:buNone/>
                      </a:pPr>
                      <a:r>
                        <a:rPr lang="en-US" sz="1200" b="1" u="none" strike="noStrike">
                          <a:solidFill>
                            <a:srgbClr val="273540"/>
                          </a:solidFill>
                          <a:effectLst/>
                        </a:rPr>
                        <a:t>Neural</a:t>
                      </a:r>
                      <a:endParaRPr lang="en-US">
                        <a:effectLst/>
                      </a:endParaRPr>
                    </a:p>
                    <a:p>
                      <a:pPr rtl="0" fontAlgn="t">
                        <a:buNone/>
                      </a:pPr>
                      <a:r>
                        <a:rPr lang="en-US" sz="1200" b="1" u="none" strike="noStrike">
                          <a:solidFill>
                            <a:srgbClr val="273540"/>
                          </a:solidFill>
                          <a:effectLst/>
                        </a:rPr>
                        <a:t>Network</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0" u="none" strike="noStrike">
                          <a:solidFill>
                            <a:srgbClr val="000000"/>
                          </a:solidFill>
                          <a:effectLst/>
                        </a:rPr>
                        <a:t>Hidden layers: 100</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0.955</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0.868</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0.868</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0.868</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0.868</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0.735</a:t>
                      </a:r>
                      <a:endParaRPr lang="en-US">
                        <a:effectLst/>
                        <a:latin typeface="Roboto Slab" pitchFamily="2" charset="0"/>
                        <a:ea typeface="Roboto Slab" pitchFamily="2" charset="0"/>
                        <a:cs typeface="Roboto Slab" pitchFamily="2" charset="0"/>
                      </a:endParaRPr>
                    </a:p>
                  </a:txBody>
                  <a:tcPr marL="63500" marR="63500" marT="63500" marB="63500"/>
                </a:tc>
                <a:extLst>
                  <a:ext uri="{0D108BD9-81ED-4DB2-BD59-A6C34878D82A}">
                    <a16:rowId xmlns:a16="http://schemas.microsoft.com/office/drawing/2014/main" val="2898451387"/>
                  </a:ext>
                </a:extLst>
              </a:tr>
              <a:tr h="470657">
                <a:tc vMerge="1">
                  <a:txBody>
                    <a:bodyPr/>
                    <a:lstStyle/>
                    <a:p>
                      <a:endParaRPr lang="en-US"/>
                    </a:p>
                  </a:txBody>
                  <a:tcPr/>
                </a:tc>
                <a:tc>
                  <a:txBody>
                    <a:bodyPr/>
                    <a:lstStyle/>
                    <a:p>
                      <a:pPr rtl="0" fontAlgn="t">
                        <a:buNone/>
                      </a:pPr>
                      <a:r>
                        <a:rPr lang="en-US" sz="1200" b="0" u="none" strike="noStrike">
                          <a:solidFill>
                            <a:srgbClr val="000000"/>
                          </a:solidFill>
                          <a:effectLst/>
                        </a:rPr>
                        <a:t>Hidden layers: 200</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0.957</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0.881</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0.881</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0.881</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0.881</a:t>
                      </a:r>
                      <a:endParaRPr lang="en-US">
                        <a:effectLst/>
                        <a:latin typeface="Roboto Slab" pitchFamily="2" charset="0"/>
                        <a:ea typeface="Roboto Slab" pitchFamily="2" charset="0"/>
                        <a:cs typeface="Roboto Slab" pitchFamily="2" charset="0"/>
                      </a:endParaRPr>
                    </a:p>
                  </a:txBody>
                  <a:tcPr marL="63500" marR="63500" marT="63500" marB="63500"/>
                </a:tc>
                <a:tc>
                  <a:txBody>
                    <a:bodyPr/>
                    <a:lstStyle/>
                    <a:p>
                      <a:pPr rtl="0" fontAlgn="t">
                        <a:buNone/>
                      </a:pPr>
                      <a:r>
                        <a:rPr lang="en-US" sz="1200" b="1" u="none" strike="noStrike">
                          <a:solidFill>
                            <a:srgbClr val="273540"/>
                          </a:solidFill>
                          <a:effectLst/>
                        </a:rPr>
                        <a:t>0.762</a:t>
                      </a:r>
                      <a:endParaRPr lang="en-US">
                        <a:effectLst/>
                        <a:latin typeface="Roboto Slab" pitchFamily="2" charset="0"/>
                        <a:ea typeface="Roboto Slab" pitchFamily="2" charset="0"/>
                        <a:cs typeface="Roboto Slab" pitchFamily="2" charset="0"/>
                      </a:endParaRPr>
                    </a:p>
                  </a:txBody>
                  <a:tcPr marL="63500" marR="63500" marT="63500" marB="63500"/>
                </a:tc>
                <a:extLst>
                  <a:ext uri="{0D108BD9-81ED-4DB2-BD59-A6C34878D82A}">
                    <a16:rowId xmlns:a16="http://schemas.microsoft.com/office/drawing/2014/main" val="1418723927"/>
                  </a:ext>
                </a:extLst>
              </a:tr>
            </a:tbl>
          </a:graphicData>
        </a:graphic>
      </p:graphicFrame>
      <p:sp>
        <p:nvSpPr>
          <p:cNvPr id="8" name="TextBox 7">
            <a:extLst>
              <a:ext uri="{FF2B5EF4-FFF2-40B4-BE49-F238E27FC236}">
                <a16:creationId xmlns:a16="http://schemas.microsoft.com/office/drawing/2014/main" id="{5794C146-9D8E-2189-EE6B-2276B5F9179C}"/>
              </a:ext>
            </a:extLst>
          </p:cNvPr>
          <p:cNvSpPr txBox="1"/>
          <p:nvPr/>
        </p:nvSpPr>
        <p:spPr>
          <a:xfrm>
            <a:off x="183017" y="323439"/>
            <a:ext cx="8777966" cy="477054"/>
          </a:xfrm>
          <a:prstGeom prst="rect">
            <a:avLst/>
          </a:prstGeom>
          <a:noFill/>
        </p:spPr>
        <p:txBody>
          <a:bodyPr wrap="square" lIns="91440" tIns="45720" rIns="91440" bIns="45720" anchor="t">
            <a:spAutoFit/>
          </a:bodyPr>
          <a:lstStyle/>
          <a:p>
            <a:pPr>
              <a:spcBef>
                <a:spcPts val="900"/>
              </a:spcBef>
              <a:spcAft>
                <a:spcPts val="900"/>
              </a:spcAft>
            </a:pPr>
            <a:r>
              <a:rPr lang="en-US" sz="2500" b="1" i="0">
                <a:solidFill>
                  <a:schemeClr val="tx1"/>
                </a:solidFill>
                <a:effectLst/>
                <a:latin typeface="Raleway"/>
              </a:rPr>
              <a:t>06. Summary Sheet Showing Results of All </a:t>
            </a:r>
            <a:r>
              <a:rPr lang="en-US" sz="2500" b="1">
                <a:solidFill>
                  <a:schemeClr val="tx1"/>
                </a:solidFill>
                <a:latin typeface="Raleway"/>
              </a:rPr>
              <a:t>Experiments</a:t>
            </a:r>
            <a:endParaRPr lang="en-US" sz="2500" b="1" i="0">
              <a:solidFill>
                <a:schemeClr val="tx1"/>
              </a:solidFill>
              <a:effectLst/>
              <a:latin typeface="Raleway" pitchFamily="2" charset="7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15"/>
        <p:cNvGrpSpPr/>
        <p:nvPr/>
      </p:nvGrpSpPr>
      <p:grpSpPr>
        <a:xfrm>
          <a:off x="0" y="0"/>
          <a:ext cx="0" cy="0"/>
          <a:chOff x="0" y="0"/>
          <a:chExt cx="0" cy="0"/>
        </a:xfrm>
      </p:grpSpPr>
      <p:sp>
        <p:nvSpPr>
          <p:cNvPr id="4" name="TextBox 3">
            <a:extLst>
              <a:ext uri="{FF2B5EF4-FFF2-40B4-BE49-F238E27FC236}">
                <a16:creationId xmlns:a16="http://schemas.microsoft.com/office/drawing/2014/main" id="{34ED9AFC-731E-04CC-1ED1-FA730645044D}"/>
              </a:ext>
            </a:extLst>
          </p:cNvPr>
          <p:cNvSpPr txBox="1"/>
          <p:nvPr/>
        </p:nvSpPr>
        <p:spPr>
          <a:xfrm>
            <a:off x="183017" y="323439"/>
            <a:ext cx="8777966" cy="477054"/>
          </a:xfrm>
          <a:prstGeom prst="rect">
            <a:avLst/>
          </a:prstGeom>
          <a:noFill/>
        </p:spPr>
        <p:txBody>
          <a:bodyPr wrap="square" lIns="91440" tIns="45720" rIns="91440" bIns="45720" anchor="t">
            <a:spAutoFit/>
          </a:bodyPr>
          <a:lstStyle/>
          <a:p>
            <a:pPr>
              <a:spcBef>
                <a:spcPts val="900"/>
              </a:spcBef>
              <a:spcAft>
                <a:spcPts val="900"/>
              </a:spcAft>
            </a:pPr>
            <a:r>
              <a:rPr lang="en-US" sz="2500" b="1" i="0">
                <a:solidFill>
                  <a:schemeClr val="tx1"/>
                </a:solidFill>
                <a:effectLst/>
                <a:latin typeface="Raleway"/>
              </a:rPr>
              <a:t>06. Summary Sheet Showing Results of All </a:t>
            </a:r>
            <a:r>
              <a:rPr lang="en-US" sz="2500" b="1">
                <a:solidFill>
                  <a:schemeClr val="tx1"/>
                </a:solidFill>
                <a:latin typeface="Raleway"/>
              </a:rPr>
              <a:t>Experiments</a:t>
            </a:r>
            <a:endParaRPr lang="en-US" sz="2500" b="1" i="0">
              <a:solidFill>
                <a:schemeClr val="tx1"/>
              </a:solidFill>
              <a:effectLst/>
              <a:latin typeface="Raleway" pitchFamily="2" charset="77"/>
            </a:endParaRPr>
          </a:p>
        </p:txBody>
      </p:sp>
      <p:grpSp>
        <p:nvGrpSpPr>
          <p:cNvPr id="19" name="Google Shape;6335;p43">
            <a:extLst>
              <a:ext uri="{FF2B5EF4-FFF2-40B4-BE49-F238E27FC236}">
                <a16:creationId xmlns:a16="http://schemas.microsoft.com/office/drawing/2014/main" id="{ECD64A88-4D30-15A5-7D1B-F9A23BB560B4}"/>
              </a:ext>
            </a:extLst>
          </p:cNvPr>
          <p:cNvGrpSpPr/>
          <p:nvPr/>
        </p:nvGrpSpPr>
        <p:grpSpPr>
          <a:xfrm flipH="1">
            <a:off x="7565616" y="3840385"/>
            <a:ext cx="1395367" cy="1102487"/>
            <a:chOff x="2396302" y="-3841121"/>
            <a:chExt cx="2420455" cy="2057371"/>
          </a:xfrm>
        </p:grpSpPr>
        <p:sp>
          <p:nvSpPr>
            <p:cNvPr id="17" name="Google Shape;6336;p43">
              <a:extLst>
                <a:ext uri="{FF2B5EF4-FFF2-40B4-BE49-F238E27FC236}">
                  <a16:creationId xmlns:a16="http://schemas.microsoft.com/office/drawing/2014/main" id="{B583A63C-ACDE-05FE-FEE7-91D87D312EE2}"/>
                </a:ext>
              </a:extLst>
            </p:cNvPr>
            <p:cNvSpPr/>
            <p:nvPr/>
          </p:nvSpPr>
          <p:spPr>
            <a:xfrm>
              <a:off x="2396302" y="-3841121"/>
              <a:ext cx="2420455" cy="2057370"/>
            </a:xfrm>
            <a:custGeom>
              <a:avLst/>
              <a:gdLst/>
              <a:ahLst/>
              <a:cxnLst/>
              <a:rect l="l" t="t" r="r" b="b"/>
              <a:pathLst>
                <a:path w="36732" h="31190" extrusionOk="0">
                  <a:moveTo>
                    <a:pt x="13026" y="0"/>
                  </a:moveTo>
                  <a:cubicBezTo>
                    <a:pt x="13008" y="0"/>
                    <a:pt x="12988" y="4"/>
                    <a:pt x="12966" y="13"/>
                  </a:cubicBezTo>
                  <a:cubicBezTo>
                    <a:pt x="12878" y="46"/>
                    <a:pt x="12801" y="90"/>
                    <a:pt x="12724" y="123"/>
                  </a:cubicBezTo>
                  <a:cubicBezTo>
                    <a:pt x="12317" y="332"/>
                    <a:pt x="11921" y="541"/>
                    <a:pt x="11515" y="717"/>
                  </a:cubicBezTo>
                  <a:cubicBezTo>
                    <a:pt x="11416" y="761"/>
                    <a:pt x="11317" y="794"/>
                    <a:pt x="11240" y="860"/>
                  </a:cubicBezTo>
                  <a:cubicBezTo>
                    <a:pt x="11075" y="937"/>
                    <a:pt x="10932" y="1047"/>
                    <a:pt x="10778" y="1157"/>
                  </a:cubicBezTo>
                  <a:cubicBezTo>
                    <a:pt x="10382" y="1465"/>
                    <a:pt x="10129" y="1894"/>
                    <a:pt x="9854" y="2311"/>
                  </a:cubicBezTo>
                  <a:cubicBezTo>
                    <a:pt x="9579" y="2652"/>
                    <a:pt x="9304" y="2993"/>
                    <a:pt x="9029" y="3345"/>
                  </a:cubicBezTo>
                  <a:cubicBezTo>
                    <a:pt x="8842" y="3587"/>
                    <a:pt x="8721" y="3862"/>
                    <a:pt x="8611" y="4148"/>
                  </a:cubicBezTo>
                  <a:cubicBezTo>
                    <a:pt x="8512" y="4434"/>
                    <a:pt x="8457" y="4742"/>
                    <a:pt x="8413" y="5039"/>
                  </a:cubicBezTo>
                  <a:cubicBezTo>
                    <a:pt x="8325" y="5589"/>
                    <a:pt x="8237" y="6138"/>
                    <a:pt x="8270" y="6699"/>
                  </a:cubicBezTo>
                  <a:cubicBezTo>
                    <a:pt x="8270" y="6732"/>
                    <a:pt x="8270" y="6765"/>
                    <a:pt x="8237" y="6787"/>
                  </a:cubicBezTo>
                  <a:cubicBezTo>
                    <a:pt x="8116" y="6787"/>
                    <a:pt x="7995" y="6820"/>
                    <a:pt x="7875" y="6842"/>
                  </a:cubicBezTo>
                  <a:cubicBezTo>
                    <a:pt x="7380" y="6941"/>
                    <a:pt x="6896" y="7117"/>
                    <a:pt x="6412" y="7249"/>
                  </a:cubicBezTo>
                  <a:cubicBezTo>
                    <a:pt x="5345" y="7535"/>
                    <a:pt x="4432" y="8096"/>
                    <a:pt x="3630" y="8833"/>
                  </a:cubicBezTo>
                  <a:cubicBezTo>
                    <a:pt x="3366" y="9075"/>
                    <a:pt x="3135" y="9339"/>
                    <a:pt x="2882" y="9592"/>
                  </a:cubicBezTo>
                  <a:cubicBezTo>
                    <a:pt x="2519" y="9954"/>
                    <a:pt x="2211" y="10350"/>
                    <a:pt x="1947" y="10779"/>
                  </a:cubicBezTo>
                  <a:cubicBezTo>
                    <a:pt x="1804" y="11010"/>
                    <a:pt x="1672" y="11230"/>
                    <a:pt x="1529" y="11439"/>
                  </a:cubicBezTo>
                  <a:cubicBezTo>
                    <a:pt x="1320" y="11747"/>
                    <a:pt x="1133" y="12066"/>
                    <a:pt x="946" y="12385"/>
                  </a:cubicBezTo>
                  <a:cubicBezTo>
                    <a:pt x="418" y="13287"/>
                    <a:pt x="133" y="14265"/>
                    <a:pt x="67" y="15310"/>
                  </a:cubicBezTo>
                  <a:cubicBezTo>
                    <a:pt x="1" y="15618"/>
                    <a:pt x="45" y="15915"/>
                    <a:pt x="34" y="16223"/>
                  </a:cubicBezTo>
                  <a:cubicBezTo>
                    <a:pt x="34" y="16355"/>
                    <a:pt x="12" y="16498"/>
                    <a:pt x="67" y="16630"/>
                  </a:cubicBezTo>
                  <a:cubicBezTo>
                    <a:pt x="89" y="16883"/>
                    <a:pt x="122" y="17147"/>
                    <a:pt x="155" y="17399"/>
                  </a:cubicBezTo>
                  <a:cubicBezTo>
                    <a:pt x="275" y="18312"/>
                    <a:pt x="462" y="19214"/>
                    <a:pt x="759" y="20083"/>
                  </a:cubicBezTo>
                  <a:cubicBezTo>
                    <a:pt x="990" y="20787"/>
                    <a:pt x="1276" y="21457"/>
                    <a:pt x="1727" y="22051"/>
                  </a:cubicBezTo>
                  <a:cubicBezTo>
                    <a:pt x="2233" y="22700"/>
                    <a:pt x="2739" y="23338"/>
                    <a:pt x="3300" y="23943"/>
                  </a:cubicBezTo>
                  <a:cubicBezTo>
                    <a:pt x="3839" y="24526"/>
                    <a:pt x="4432" y="25031"/>
                    <a:pt x="5059" y="25515"/>
                  </a:cubicBezTo>
                  <a:cubicBezTo>
                    <a:pt x="5631" y="25955"/>
                    <a:pt x="6225" y="26329"/>
                    <a:pt x="6852" y="26681"/>
                  </a:cubicBezTo>
                  <a:cubicBezTo>
                    <a:pt x="7502" y="27030"/>
                    <a:pt x="8194" y="27249"/>
                    <a:pt x="8932" y="27249"/>
                  </a:cubicBezTo>
                  <a:cubicBezTo>
                    <a:pt x="9055" y="27249"/>
                    <a:pt x="9179" y="27243"/>
                    <a:pt x="9304" y="27231"/>
                  </a:cubicBezTo>
                  <a:cubicBezTo>
                    <a:pt x="9465" y="27212"/>
                    <a:pt x="9626" y="27202"/>
                    <a:pt x="9787" y="27202"/>
                  </a:cubicBezTo>
                  <a:cubicBezTo>
                    <a:pt x="10098" y="27202"/>
                    <a:pt x="10407" y="27239"/>
                    <a:pt x="10712" y="27319"/>
                  </a:cubicBezTo>
                  <a:cubicBezTo>
                    <a:pt x="10926" y="27368"/>
                    <a:pt x="11141" y="27393"/>
                    <a:pt x="11354" y="27393"/>
                  </a:cubicBezTo>
                  <a:cubicBezTo>
                    <a:pt x="11567" y="27393"/>
                    <a:pt x="11779" y="27368"/>
                    <a:pt x="11987" y="27319"/>
                  </a:cubicBezTo>
                  <a:cubicBezTo>
                    <a:pt x="12515" y="27187"/>
                    <a:pt x="13054" y="27055"/>
                    <a:pt x="13571" y="26879"/>
                  </a:cubicBezTo>
                  <a:cubicBezTo>
                    <a:pt x="13868" y="26780"/>
                    <a:pt x="14176" y="26703"/>
                    <a:pt x="14451" y="26560"/>
                  </a:cubicBezTo>
                  <a:cubicBezTo>
                    <a:pt x="14968" y="26307"/>
                    <a:pt x="15430" y="25988"/>
                    <a:pt x="15847" y="25592"/>
                  </a:cubicBezTo>
                  <a:cubicBezTo>
                    <a:pt x="16188" y="25251"/>
                    <a:pt x="16507" y="24888"/>
                    <a:pt x="16826" y="24537"/>
                  </a:cubicBezTo>
                  <a:cubicBezTo>
                    <a:pt x="17101" y="24251"/>
                    <a:pt x="17321" y="23921"/>
                    <a:pt x="17453" y="23536"/>
                  </a:cubicBezTo>
                  <a:cubicBezTo>
                    <a:pt x="17508" y="23382"/>
                    <a:pt x="17563" y="23228"/>
                    <a:pt x="17640" y="23074"/>
                  </a:cubicBezTo>
                  <a:cubicBezTo>
                    <a:pt x="17673" y="23030"/>
                    <a:pt x="17684" y="22975"/>
                    <a:pt x="17750" y="22953"/>
                  </a:cubicBezTo>
                  <a:cubicBezTo>
                    <a:pt x="17805" y="23195"/>
                    <a:pt x="17860" y="23426"/>
                    <a:pt x="17937" y="23657"/>
                  </a:cubicBezTo>
                  <a:cubicBezTo>
                    <a:pt x="18245" y="24559"/>
                    <a:pt x="18696" y="25405"/>
                    <a:pt x="19202" y="26219"/>
                  </a:cubicBezTo>
                  <a:cubicBezTo>
                    <a:pt x="19850" y="27242"/>
                    <a:pt x="20631" y="28177"/>
                    <a:pt x="21599" y="28935"/>
                  </a:cubicBezTo>
                  <a:cubicBezTo>
                    <a:pt x="21676" y="29001"/>
                    <a:pt x="21753" y="29067"/>
                    <a:pt x="21830" y="29133"/>
                  </a:cubicBezTo>
                  <a:cubicBezTo>
                    <a:pt x="22039" y="29331"/>
                    <a:pt x="22281" y="29485"/>
                    <a:pt x="22545" y="29628"/>
                  </a:cubicBezTo>
                  <a:cubicBezTo>
                    <a:pt x="23007" y="29859"/>
                    <a:pt x="23457" y="30101"/>
                    <a:pt x="23963" y="30255"/>
                  </a:cubicBezTo>
                  <a:cubicBezTo>
                    <a:pt x="23985" y="30255"/>
                    <a:pt x="24007" y="30266"/>
                    <a:pt x="24029" y="30277"/>
                  </a:cubicBezTo>
                  <a:cubicBezTo>
                    <a:pt x="24876" y="30662"/>
                    <a:pt x="25778" y="30871"/>
                    <a:pt x="26680" y="31080"/>
                  </a:cubicBezTo>
                  <a:cubicBezTo>
                    <a:pt x="26801" y="31113"/>
                    <a:pt x="26933" y="31135"/>
                    <a:pt x="27054" y="31157"/>
                  </a:cubicBezTo>
                  <a:lnTo>
                    <a:pt x="27054" y="31190"/>
                  </a:lnTo>
                  <a:lnTo>
                    <a:pt x="28186" y="31190"/>
                  </a:lnTo>
                  <a:lnTo>
                    <a:pt x="28186" y="31168"/>
                  </a:lnTo>
                  <a:cubicBezTo>
                    <a:pt x="28637" y="31157"/>
                    <a:pt x="29055" y="31003"/>
                    <a:pt x="29473" y="30838"/>
                  </a:cubicBezTo>
                  <a:cubicBezTo>
                    <a:pt x="29858" y="30695"/>
                    <a:pt x="30199" y="30464"/>
                    <a:pt x="30463" y="30156"/>
                  </a:cubicBezTo>
                  <a:cubicBezTo>
                    <a:pt x="30639" y="29936"/>
                    <a:pt x="30815" y="29705"/>
                    <a:pt x="30980" y="29485"/>
                  </a:cubicBezTo>
                  <a:cubicBezTo>
                    <a:pt x="31210" y="29177"/>
                    <a:pt x="31463" y="28891"/>
                    <a:pt x="31848" y="28737"/>
                  </a:cubicBezTo>
                  <a:cubicBezTo>
                    <a:pt x="32024" y="28671"/>
                    <a:pt x="32189" y="28605"/>
                    <a:pt x="32376" y="28583"/>
                  </a:cubicBezTo>
                  <a:cubicBezTo>
                    <a:pt x="32552" y="28573"/>
                    <a:pt x="32728" y="28594"/>
                    <a:pt x="32893" y="28529"/>
                  </a:cubicBezTo>
                  <a:cubicBezTo>
                    <a:pt x="33054" y="28470"/>
                    <a:pt x="33216" y="28436"/>
                    <a:pt x="33380" y="28436"/>
                  </a:cubicBezTo>
                  <a:cubicBezTo>
                    <a:pt x="33462" y="28436"/>
                    <a:pt x="33546" y="28444"/>
                    <a:pt x="33630" y="28463"/>
                  </a:cubicBezTo>
                  <a:cubicBezTo>
                    <a:pt x="33657" y="28474"/>
                    <a:pt x="33688" y="28479"/>
                    <a:pt x="33719" y="28479"/>
                  </a:cubicBezTo>
                  <a:cubicBezTo>
                    <a:pt x="33751" y="28479"/>
                    <a:pt x="33784" y="28474"/>
                    <a:pt x="33817" y="28463"/>
                  </a:cubicBezTo>
                  <a:cubicBezTo>
                    <a:pt x="34334" y="28331"/>
                    <a:pt x="34840" y="28144"/>
                    <a:pt x="35224" y="27759"/>
                  </a:cubicBezTo>
                  <a:cubicBezTo>
                    <a:pt x="35917" y="27055"/>
                    <a:pt x="36346" y="26197"/>
                    <a:pt x="36522" y="25218"/>
                  </a:cubicBezTo>
                  <a:cubicBezTo>
                    <a:pt x="36676" y="24372"/>
                    <a:pt x="36731" y="23503"/>
                    <a:pt x="36720" y="22645"/>
                  </a:cubicBezTo>
                  <a:lnTo>
                    <a:pt x="36731" y="22645"/>
                  </a:lnTo>
                  <a:lnTo>
                    <a:pt x="36731" y="20820"/>
                  </a:lnTo>
                  <a:lnTo>
                    <a:pt x="36709" y="20820"/>
                  </a:lnTo>
                  <a:cubicBezTo>
                    <a:pt x="36698" y="20710"/>
                    <a:pt x="36698" y="20611"/>
                    <a:pt x="36687" y="20512"/>
                  </a:cubicBezTo>
                  <a:cubicBezTo>
                    <a:pt x="36632" y="19918"/>
                    <a:pt x="36478" y="19346"/>
                    <a:pt x="36401" y="18763"/>
                  </a:cubicBezTo>
                  <a:cubicBezTo>
                    <a:pt x="36368" y="18466"/>
                    <a:pt x="36269" y="18191"/>
                    <a:pt x="36236" y="17905"/>
                  </a:cubicBezTo>
                  <a:cubicBezTo>
                    <a:pt x="36225" y="17751"/>
                    <a:pt x="36192" y="17608"/>
                    <a:pt x="36137" y="17465"/>
                  </a:cubicBezTo>
                  <a:cubicBezTo>
                    <a:pt x="35961" y="16960"/>
                    <a:pt x="35774" y="16465"/>
                    <a:pt x="35565" y="15970"/>
                  </a:cubicBezTo>
                  <a:cubicBezTo>
                    <a:pt x="35279" y="15310"/>
                    <a:pt x="34939" y="14683"/>
                    <a:pt x="34631" y="14023"/>
                  </a:cubicBezTo>
                  <a:cubicBezTo>
                    <a:pt x="34400" y="13528"/>
                    <a:pt x="34125" y="13067"/>
                    <a:pt x="33773" y="12638"/>
                  </a:cubicBezTo>
                  <a:cubicBezTo>
                    <a:pt x="33421" y="12209"/>
                    <a:pt x="33091" y="11769"/>
                    <a:pt x="32629" y="11439"/>
                  </a:cubicBezTo>
                  <a:cubicBezTo>
                    <a:pt x="32607" y="11428"/>
                    <a:pt x="32596" y="11406"/>
                    <a:pt x="32574" y="11384"/>
                  </a:cubicBezTo>
                  <a:cubicBezTo>
                    <a:pt x="32134" y="11010"/>
                    <a:pt x="31661" y="10691"/>
                    <a:pt x="31155" y="10416"/>
                  </a:cubicBezTo>
                  <a:cubicBezTo>
                    <a:pt x="30540" y="10075"/>
                    <a:pt x="29858" y="10020"/>
                    <a:pt x="29176" y="9976"/>
                  </a:cubicBezTo>
                  <a:cubicBezTo>
                    <a:pt x="29127" y="9974"/>
                    <a:pt x="29077" y="9973"/>
                    <a:pt x="29028" y="9973"/>
                  </a:cubicBezTo>
                  <a:cubicBezTo>
                    <a:pt x="28618" y="9973"/>
                    <a:pt x="28214" y="10049"/>
                    <a:pt x="27801" y="10108"/>
                  </a:cubicBezTo>
                  <a:cubicBezTo>
                    <a:pt x="26856" y="10229"/>
                    <a:pt x="25998" y="10614"/>
                    <a:pt x="25206" y="11120"/>
                  </a:cubicBezTo>
                  <a:cubicBezTo>
                    <a:pt x="24623" y="11494"/>
                    <a:pt x="24073" y="11923"/>
                    <a:pt x="23523" y="12352"/>
                  </a:cubicBezTo>
                  <a:cubicBezTo>
                    <a:pt x="23381" y="12462"/>
                    <a:pt x="23260" y="12583"/>
                    <a:pt x="23172" y="12748"/>
                  </a:cubicBezTo>
                  <a:cubicBezTo>
                    <a:pt x="23156" y="12768"/>
                    <a:pt x="23141" y="12777"/>
                    <a:pt x="23124" y="12777"/>
                  </a:cubicBezTo>
                  <a:cubicBezTo>
                    <a:pt x="23106" y="12777"/>
                    <a:pt x="23085" y="12765"/>
                    <a:pt x="23062" y="12748"/>
                  </a:cubicBezTo>
                  <a:cubicBezTo>
                    <a:pt x="22897" y="12616"/>
                    <a:pt x="22732" y="12484"/>
                    <a:pt x="22556" y="12341"/>
                  </a:cubicBezTo>
                  <a:cubicBezTo>
                    <a:pt x="22453" y="12256"/>
                    <a:pt x="22341" y="12204"/>
                    <a:pt x="22209" y="12204"/>
                  </a:cubicBezTo>
                  <a:cubicBezTo>
                    <a:pt x="22186" y="12204"/>
                    <a:pt x="22162" y="12206"/>
                    <a:pt x="22138" y="12209"/>
                  </a:cubicBezTo>
                  <a:cubicBezTo>
                    <a:pt x="22061" y="12220"/>
                    <a:pt x="21973" y="12242"/>
                    <a:pt x="21896" y="12253"/>
                  </a:cubicBezTo>
                  <a:cubicBezTo>
                    <a:pt x="21808" y="12264"/>
                    <a:pt x="21742" y="12308"/>
                    <a:pt x="21687" y="12385"/>
                  </a:cubicBezTo>
                  <a:cubicBezTo>
                    <a:pt x="21566" y="12561"/>
                    <a:pt x="21434" y="12737"/>
                    <a:pt x="21335" y="12935"/>
                  </a:cubicBezTo>
                  <a:cubicBezTo>
                    <a:pt x="21269" y="13056"/>
                    <a:pt x="21236" y="13188"/>
                    <a:pt x="21236" y="13320"/>
                  </a:cubicBezTo>
                  <a:cubicBezTo>
                    <a:pt x="21225" y="13451"/>
                    <a:pt x="21291" y="13528"/>
                    <a:pt x="21401" y="13583"/>
                  </a:cubicBezTo>
                  <a:cubicBezTo>
                    <a:pt x="21478" y="13605"/>
                    <a:pt x="21555" y="13627"/>
                    <a:pt x="21632" y="13649"/>
                  </a:cubicBezTo>
                  <a:lnTo>
                    <a:pt x="21610" y="13704"/>
                  </a:lnTo>
                  <a:cubicBezTo>
                    <a:pt x="21401" y="13781"/>
                    <a:pt x="21225" y="13891"/>
                    <a:pt x="21049" y="14012"/>
                  </a:cubicBezTo>
                  <a:cubicBezTo>
                    <a:pt x="20730" y="14221"/>
                    <a:pt x="20411" y="14441"/>
                    <a:pt x="20092" y="14650"/>
                  </a:cubicBezTo>
                  <a:cubicBezTo>
                    <a:pt x="19905" y="14771"/>
                    <a:pt x="19729" y="14903"/>
                    <a:pt x="19564" y="15057"/>
                  </a:cubicBezTo>
                  <a:cubicBezTo>
                    <a:pt x="19545" y="15087"/>
                    <a:pt x="19525" y="15125"/>
                    <a:pt x="19474" y="15125"/>
                  </a:cubicBezTo>
                  <a:cubicBezTo>
                    <a:pt x="19468" y="15125"/>
                    <a:pt x="19462" y="15124"/>
                    <a:pt x="19455" y="15123"/>
                  </a:cubicBezTo>
                  <a:cubicBezTo>
                    <a:pt x="19455" y="14826"/>
                    <a:pt x="19334" y="14573"/>
                    <a:pt x="19224" y="14309"/>
                  </a:cubicBezTo>
                  <a:cubicBezTo>
                    <a:pt x="19180" y="14210"/>
                    <a:pt x="19136" y="14100"/>
                    <a:pt x="19114" y="14001"/>
                  </a:cubicBezTo>
                  <a:cubicBezTo>
                    <a:pt x="19026" y="13704"/>
                    <a:pt x="18916" y="13429"/>
                    <a:pt x="18773" y="13155"/>
                  </a:cubicBezTo>
                  <a:cubicBezTo>
                    <a:pt x="18729" y="13078"/>
                    <a:pt x="18696" y="13001"/>
                    <a:pt x="18663" y="12924"/>
                  </a:cubicBezTo>
                  <a:cubicBezTo>
                    <a:pt x="18432" y="12418"/>
                    <a:pt x="18201" y="11901"/>
                    <a:pt x="17959" y="11395"/>
                  </a:cubicBezTo>
                  <a:cubicBezTo>
                    <a:pt x="17926" y="11318"/>
                    <a:pt x="17882" y="11241"/>
                    <a:pt x="17838" y="11164"/>
                  </a:cubicBezTo>
                  <a:cubicBezTo>
                    <a:pt x="17464" y="10581"/>
                    <a:pt x="17057" y="10031"/>
                    <a:pt x="16606" y="9504"/>
                  </a:cubicBezTo>
                  <a:cubicBezTo>
                    <a:pt x="16067" y="8899"/>
                    <a:pt x="15463" y="8371"/>
                    <a:pt x="14770" y="7931"/>
                  </a:cubicBezTo>
                  <a:cubicBezTo>
                    <a:pt x="14627" y="7843"/>
                    <a:pt x="14473" y="7755"/>
                    <a:pt x="14319" y="7689"/>
                  </a:cubicBezTo>
                  <a:cubicBezTo>
                    <a:pt x="14033" y="7557"/>
                    <a:pt x="13758" y="7436"/>
                    <a:pt x="13472" y="7304"/>
                  </a:cubicBezTo>
                  <a:cubicBezTo>
                    <a:pt x="13109" y="7150"/>
                    <a:pt x="12735" y="7029"/>
                    <a:pt x="12339" y="6963"/>
                  </a:cubicBezTo>
                  <a:cubicBezTo>
                    <a:pt x="12284" y="6952"/>
                    <a:pt x="12273" y="6908"/>
                    <a:pt x="12284" y="6853"/>
                  </a:cubicBezTo>
                  <a:cubicBezTo>
                    <a:pt x="12328" y="6666"/>
                    <a:pt x="12350" y="6468"/>
                    <a:pt x="12394" y="6270"/>
                  </a:cubicBezTo>
                  <a:cubicBezTo>
                    <a:pt x="12471" y="5841"/>
                    <a:pt x="12559" y="5413"/>
                    <a:pt x="12537" y="4973"/>
                  </a:cubicBezTo>
                  <a:cubicBezTo>
                    <a:pt x="12526" y="4819"/>
                    <a:pt x="12515" y="4654"/>
                    <a:pt x="12504" y="4500"/>
                  </a:cubicBezTo>
                  <a:cubicBezTo>
                    <a:pt x="12482" y="4137"/>
                    <a:pt x="12493" y="3763"/>
                    <a:pt x="12515" y="3389"/>
                  </a:cubicBezTo>
                  <a:cubicBezTo>
                    <a:pt x="12548" y="2960"/>
                    <a:pt x="12537" y="2531"/>
                    <a:pt x="12537" y="2091"/>
                  </a:cubicBezTo>
                  <a:cubicBezTo>
                    <a:pt x="12537" y="1740"/>
                    <a:pt x="12592" y="1388"/>
                    <a:pt x="12735" y="1058"/>
                  </a:cubicBezTo>
                  <a:cubicBezTo>
                    <a:pt x="12845" y="805"/>
                    <a:pt x="12966" y="541"/>
                    <a:pt x="13076" y="288"/>
                  </a:cubicBezTo>
                  <a:cubicBezTo>
                    <a:pt x="13098" y="244"/>
                    <a:pt x="13120" y="200"/>
                    <a:pt x="13120" y="156"/>
                  </a:cubicBezTo>
                  <a:cubicBezTo>
                    <a:pt x="13147" y="68"/>
                    <a:pt x="13102" y="0"/>
                    <a:pt x="13026" y="0"/>
                  </a:cubicBezTo>
                  <a:close/>
                </a:path>
              </a:pathLst>
            </a:custGeom>
            <a:solidFill>
              <a:schemeClr val="accent1"/>
            </a:solidFill>
            <a:ln w="11430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6337;p43">
              <a:extLst>
                <a:ext uri="{FF2B5EF4-FFF2-40B4-BE49-F238E27FC236}">
                  <a16:creationId xmlns:a16="http://schemas.microsoft.com/office/drawing/2014/main" id="{DEA41CB6-FFAE-E869-0EC7-0B9BD62C5767}"/>
                </a:ext>
              </a:extLst>
            </p:cNvPr>
            <p:cNvPicPr preferRelativeResize="0"/>
            <p:nvPr/>
          </p:nvPicPr>
          <p:blipFill>
            <a:blip r:embed="rId3">
              <a:alphaModFix/>
            </a:blip>
            <a:stretch>
              <a:fillRect/>
            </a:stretch>
          </p:blipFill>
          <p:spPr>
            <a:xfrm>
              <a:off x="2401102" y="-3836925"/>
              <a:ext cx="2415655" cy="2053175"/>
            </a:xfrm>
            <a:prstGeom prst="rect">
              <a:avLst/>
            </a:prstGeom>
            <a:noFill/>
            <a:ln>
              <a:noFill/>
            </a:ln>
          </p:spPr>
        </p:pic>
      </p:grpSp>
      <p:pic>
        <p:nvPicPr>
          <p:cNvPr id="21" name="Picture 20">
            <a:extLst>
              <a:ext uri="{FF2B5EF4-FFF2-40B4-BE49-F238E27FC236}">
                <a16:creationId xmlns:a16="http://schemas.microsoft.com/office/drawing/2014/main" id="{6B710B59-A52C-74FF-D661-06BCC7ADC9C2}"/>
              </a:ext>
            </a:extLst>
          </p:cNvPr>
          <p:cNvPicPr>
            <a:picLocks noChangeAspect="1"/>
          </p:cNvPicPr>
          <p:nvPr/>
        </p:nvPicPr>
        <p:blipFill>
          <a:blip r:embed="rId4"/>
          <a:srcRect l="12658" t="1114" r="487" b="-650"/>
          <a:stretch/>
        </p:blipFill>
        <p:spPr>
          <a:xfrm>
            <a:off x="232441" y="1323695"/>
            <a:ext cx="6070024" cy="3619177"/>
          </a:xfrm>
          <a:prstGeom prst="rect">
            <a:avLst/>
          </a:prstGeom>
        </p:spPr>
        <p:style>
          <a:lnRef idx="2">
            <a:schemeClr val="dk1"/>
          </a:lnRef>
          <a:fillRef idx="1">
            <a:schemeClr val="lt1"/>
          </a:fillRef>
          <a:effectRef idx="0">
            <a:schemeClr val="dk1"/>
          </a:effectRef>
          <a:fontRef idx="minor">
            <a:schemeClr val="dk1"/>
          </a:fontRef>
        </p:style>
      </p:pic>
      <p:pic>
        <p:nvPicPr>
          <p:cNvPr id="22" name="Picture 21" descr="A screenshot of a computer&#10;&#10;AI-generated content may be incorrect.">
            <a:extLst>
              <a:ext uri="{FF2B5EF4-FFF2-40B4-BE49-F238E27FC236}">
                <a16:creationId xmlns:a16="http://schemas.microsoft.com/office/drawing/2014/main" id="{2DEC3DD9-F165-48D5-EC56-7D9076F5275A}"/>
              </a:ext>
            </a:extLst>
          </p:cNvPr>
          <p:cNvPicPr>
            <a:picLocks noChangeAspect="1"/>
          </p:cNvPicPr>
          <p:nvPr/>
        </p:nvPicPr>
        <p:blipFill>
          <a:blip r:embed="rId5"/>
          <a:stretch>
            <a:fillRect/>
          </a:stretch>
        </p:blipFill>
        <p:spPr>
          <a:xfrm>
            <a:off x="4571999" y="1430166"/>
            <a:ext cx="1652331" cy="795409"/>
          </a:xfrm>
          <a:prstGeom prst="rect">
            <a:avLst/>
          </a:prstGeom>
        </p:spPr>
        <p:style>
          <a:lnRef idx="3">
            <a:schemeClr val="lt1"/>
          </a:lnRef>
          <a:fillRef idx="1">
            <a:schemeClr val="accent2"/>
          </a:fillRef>
          <a:effectRef idx="1">
            <a:schemeClr val="accent2"/>
          </a:effectRef>
          <a:fontRef idx="minor">
            <a:schemeClr val="lt1"/>
          </a:fontRef>
        </p:style>
      </p:pic>
      <p:sp>
        <p:nvSpPr>
          <p:cNvPr id="2" name="TextBox 1">
            <a:extLst>
              <a:ext uri="{FF2B5EF4-FFF2-40B4-BE49-F238E27FC236}">
                <a16:creationId xmlns:a16="http://schemas.microsoft.com/office/drawing/2014/main" id="{C703F076-1F17-82EC-30A6-F4EC859EBB79}"/>
              </a:ext>
            </a:extLst>
          </p:cNvPr>
          <p:cNvSpPr txBox="1"/>
          <p:nvPr/>
        </p:nvSpPr>
        <p:spPr>
          <a:xfrm>
            <a:off x="6452907" y="2885153"/>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Neural Network</a:t>
            </a:r>
            <a:r>
              <a:rPr lang="en-US"/>
              <a:t> is </a:t>
            </a:r>
            <a:r>
              <a:rPr lang="en-US" b="1"/>
              <a:t>more accurate and effective</a:t>
            </a:r>
            <a:r>
              <a:rPr lang="en-US"/>
              <a:t> for predicting "bad" cases than the Tree model.</a:t>
            </a:r>
          </a:p>
        </p:txBody>
      </p:sp>
      <p:pic>
        <p:nvPicPr>
          <p:cNvPr id="3" name="Picture 2">
            <a:extLst>
              <a:ext uri="{FF2B5EF4-FFF2-40B4-BE49-F238E27FC236}">
                <a16:creationId xmlns:a16="http://schemas.microsoft.com/office/drawing/2014/main" id="{FA59579F-DDE6-9CFF-78F2-14EECF11C1E2}"/>
              </a:ext>
            </a:extLst>
          </p:cNvPr>
          <p:cNvPicPr>
            <a:picLocks noChangeAspect="1"/>
          </p:cNvPicPr>
          <p:nvPr/>
        </p:nvPicPr>
        <p:blipFill>
          <a:blip r:embed="rId6"/>
          <a:stretch>
            <a:fillRect/>
          </a:stretch>
        </p:blipFill>
        <p:spPr>
          <a:xfrm>
            <a:off x="183017" y="1053199"/>
            <a:ext cx="1467411" cy="210111"/>
          </a:xfrm>
          <a:prstGeom prst="rect">
            <a:avLst/>
          </a:prstGeom>
        </p:spPr>
      </p:pic>
      <p:sp>
        <p:nvSpPr>
          <p:cNvPr id="6" name="TextBox 5">
            <a:extLst>
              <a:ext uri="{FF2B5EF4-FFF2-40B4-BE49-F238E27FC236}">
                <a16:creationId xmlns:a16="http://schemas.microsoft.com/office/drawing/2014/main" id="{B4856780-6374-1B21-958E-58972F02C9E5}"/>
              </a:ext>
            </a:extLst>
          </p:cNvPr>
          <p:cNvSpPr txBox="1"/>
          <p:nvPr/>
        </p:nvSpPr>
        <p:spPr>
          <a:xfrm>
            <a:off x="6452907" y="1323695"/>
            <a:ext cx="264234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rgbClr val="7C321B"/>
                </a:solidFill>
                <a:latin typeface="Raleway" pitchFamily="2" charset="77"/>
              </a:rPr>
              <a:t>Lift Curve of Neural Network  vs. Decision Tree</a:t>
            </a:r>
            <a:endParaRPr lang="en-US" sz="2200" b="1">
              <a:latin typeface="Raleway" pitchFamily="2" charset="77"/>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35"/>
        <p:cNvGrpSpPr/>
        <p:nvPr/>
      </p:nvGrpSpPr>
      <p:grpSpPr>
        <a:xfrm>
          <a:off x="0" y="0"/>
          <a:ext cx="0" cy="0"/>
          <a:chOff x="0" y="0"/>
          <a:chExt cx="0" cy="0"/>
        </a:xfrm>
      </p:grpSpPr>
      <p:grpSp>
        <p:nvGrpSpPr>
          <p:cNvPr id="9036" name="Google Shape;9036;p62"/>
          <p:cNvGrpSpPr/>
          <p:nvPr/>
        </p:nvGrpSpPr>
        <p:grpSpPr>
          <a:xfrm>
            <a:off x="6702930" y="-1292838"/>
            <a:ext cx="4134914" cy="4402918"/>
            <a:chOff x="4958257" y="205653"/>
            <a:chExt cx="4134914" cy="4402918"/>
          </a:xfrm>
        </p:grpSpPr>
        <p:grpSp>
          <p:nvGrpSpPr>
            <p:cNvPr id="9037" name="Google Shape;9037;p62"/>
            <p:cNvGrpSpPr/>
            <p:nvPr/>
          </p:nvGrpSpPr>
          <p:grpSpPr>
            <a:xfrm rot="7791878" flipH="1">
              <a:off x="7171699" y="1610775"/>
              <a:ext cx="810113" cy="3274748"/>
              <a:chOff x="4034900" y="-1769300"/>
              <a:chExt cx="307675" cy="1243725"/>
            </a:xfrm>
          </p:grpSpPr>
          <p:sp>
            <p:nvSpPr>
              <p:cNvPr id="9038" name="Google Shape;9038;p62"/>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2"/>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2"/>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2"/>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2"/>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2"/>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2"/>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2"/>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2"/>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2"/>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2"/>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2"/>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2"/>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2"/>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2"/>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2"/>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2"/>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2"/>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2"/>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2"/>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2"/>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2"/>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2"/>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2"/>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2"/>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2"/>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2"/>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2"/>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2"/>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62"/>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2"/>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2"/>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2"/>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2"/>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2"/>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2"/>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62"/>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2"/>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2"/>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2"/>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2"/>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2"/>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2"/>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2"/>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2"/>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2"/>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2"/>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2"/>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2"/>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2"/>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2"/>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2"/>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2"/>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2"/>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2"/>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2"/>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2"/>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2"/>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2"/>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2"/>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62"/>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2"/>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2"/>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2"/>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2"/>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2"/>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2"/>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2"/>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2"/>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2"/>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62"/>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2"/>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2"/>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2"/>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2"/>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2"/>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2"/>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2"/>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62"/>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2"/>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2"/>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2"/>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62"/>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62"/>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2"/>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2"/>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2"/>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2"/>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2"/>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2"/>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2"/>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2"/>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2"/>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2"/>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2"/>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2"/>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2"/>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2"/>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2"/>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2"/>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2"/>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2"/>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2"/>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62"/>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2"/>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2"/>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2"/>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2"/>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2"/>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2"/>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2"/>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2"/>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2"/>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2"/>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2"/>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2"/>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2"/>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2"/>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2"/>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2"/>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2"/>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2"/>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2"/>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2"/>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2"/>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2"/>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2"/>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2"/>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2"/>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2"/>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62"/>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2"/>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2"/>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2"/>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62"/>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2"/>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2"/>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2"/>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2"/>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2"/>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2"/>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2"/>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2"/>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2"/>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2"/>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2"/>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2"/>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2"/>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2"/>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2"/>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2"/>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2"/>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2"/>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62"/>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62"/>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2"/>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2"/>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2"/>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2"/>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2"/>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2"/>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2"/>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2"/>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2"/>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2"/>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2"/>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2"/>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2"/>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2"/>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2"/>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62"/>
            <p:cNvGrpSpPr/>
            <p:nvPr/>
          </p:nvGrpSpPr>
          <p:grpSpPr>
            <a:xfrm rot="-2994257" flipH="1">
              <a:off x="5511394" y="225105"/>
              <a:ext cx="923728" cy="1875969"/>
              <a:chOff x="3457275" y="-1276700"/>
              <a:chExt cx="462450" cy="939175"/>
            </a:xfrm>
          </p:grpSpPr>
          <p:sp>
            <p:nvSpPr>
              <p:cNvPr id="9209" name="Google Shape;9209;p62"/>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2"/>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2"/>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2"/>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2"/>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2"/>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2"/>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2"/>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2"/>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2"/>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2"/>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2"/>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2"/>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2"/>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2"/>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2"/>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2"/>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2"/>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2"/>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2"/>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2"/>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2"/>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2"/>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2"/>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2"/>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2"/>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2"/>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2"/>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2"/>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2"/>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2"/>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2"/>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2"/>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2"/>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2"/>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2"/>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2"/>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2"/>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2"/>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55" name="Google Shape;9255;p62"/>
          <p:cNvGrpSpPr/>
          <p:nvPr/>
        </p:nvGrpSpPr>
        <p:grpSpPr>
          <a:xfrm rot="-480610" flipH="1">
            <a:off x="8480668" y="4208632"/>
            <a:ext cx="656865" cy="2655266"/>
            <a:chOff x="4034900" y="-1769300"/>
            <a:chExt cx="307675" cy="1243725"/>
          </a:xfrm>
        </p:grpSpPr>
        <p:sp>
          <p:nvSpPr>
            <p:cNvPr id="9256" name="Google Shape;9256;p62"/>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2"/>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2"/>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2"/>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2"/>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2"/>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2"/>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2"/>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2"/>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2"/>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2"/>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2"/>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2"/>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2"/>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2"/>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2"/>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2"/>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2"/>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2"/>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2"/>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2"/>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2"/>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2"/>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2"/>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2"/>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2"/>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2"/>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2"/>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2"/>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2"/>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2"/>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2"/>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2"/>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2"/>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2"/>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2"/>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2"/>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2"/>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2"/>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2"/>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2"/>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2"/>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2"/>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2"/>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2"/>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2"/>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2"/>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2"/>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2"/>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2"/>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2"/>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2"/>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2"/>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2"/>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2"/>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2"/>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2"/>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2"/>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2"/>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2"/>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2"/>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2"/>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2"/>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2"/>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2"/>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2"/>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2"/>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2"/>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2"/>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2"/>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2"/>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2"/>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2"/>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2"/>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2"/>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2"/>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2"/>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2"/>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2"/>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2"/>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2"/>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2"/>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2"/>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2"/>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2"/>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2"/>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2"/>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2"/>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2"/>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2"/>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2"/>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2"/>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2"/>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2"/>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2"/>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2"/>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2"/>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2"/>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2"/>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2"/>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2"/>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2"/>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2"/>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2"/>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2"/>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2"/>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2"/>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62"/>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62"/>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2"/>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2"/>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2"/>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62"/>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2"/>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62"/>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2"/>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2"/>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2"/>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2"/>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2"/>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2"/>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62"/>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62"/>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2"/>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2"/>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2"/>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2"/>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62"/>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2"/>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2"/>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62"/>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62"/>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2"/>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2"/>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2"/>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2"/>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2"/>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2"/>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2"/>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2"/>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2"/>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2"/>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62"/>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2"/>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2"/>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2"/>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2"/>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2"/>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2"/>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2"/>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2"/>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2"/>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2"/>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2"/>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62"/>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2"/>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2"/>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2"/>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2"/>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2"/>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2"/>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2"/>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2"/>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2"/>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2"/>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2"/>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2"/>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2"/>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2"/>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2"/>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7" name="Google Shape;9427;p62"/>
          <p:cNvSpPr txBox="1">
            <a:spLocks noGrp="1"/>
          </p:cNvSpPr>
          <p:nvPr>
            <p:ph type="subTitle" idx="1"/>
          </p:nvPr>
        </p:nvSpPr>
        <p:spPr>
          <a:xfrm>
            <a:off x="274867" y="1562810"/>
            <a:ext cx="3899111" cy="2739783"/>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a:t>Neural Network</a:t>
            </a:r>
            <a:r>
              <a:rPr lang="en-US"/>
              <a:t> consistently outperformed Decision Tree across most metrics.</a:t>
            </a:r>
          </a:p>
          <a:p>
            <a:pPr>
              <a:buFont typeface="Arial" panose="020B0604020202020204" pitchFamily="34" charset="0"/>
              <a:buChar char="•"/>
            </a:pPr>
            <a:r>
              <a:rPr lang="en-US"/>
              <a:t>With 200 hidden layers, Neural Network achieved:</a:t>
            </a:r>
          </a:p>
          <a:p>
            <a:pPr marL="457200" lvl="1" indent="0" algn="l"/>
            <a:r>
              <a:rPr lang="en-US"/>
              <a:t>AUC = </a:t>
            </a:r>
            <a:r>
              <a:rPr lang="en-US" b="1"/>
              <a:t>0.957</a:t>
            </a:r>
            <a:endParaRPr lang="en-US"/>
          </a:p>
          <a:p>
            <a:pPr marL="457200" lvl="1" indent="0" algn="l"/>
            <a:r>
              <a:rPr lang="en-US"/>
              <a:t>CA (Classification Accuracy) = </a:t>
            </a:r>
            <a:r>
              <a:rPr lang="en-US" b="1"/>
              <a:t>0.881</a:t>
            </a:r>
            <a:endParaRPr lang="en-US"/>
          </a:p>
          <a:p>
            <a:pPr>
              <a:buFont typeface="Arial" panose="020B0604020202020204" pitchFamily="34" charset="0"/>
              <a:buChar char="•"/>
            </a:pPr>
            <a:r>
              <a:rPr lang="en-US"/>
              <a:t>Decision Tree, even with the  optimized pruning (11 instances per leaf), achieved:</a:t>
            </a:r>
          </a:p>
          <a:p>
            <a:pPr marL="457200" lvl="1" indent="0" algn="l"/>
            <a:r>
              <a:rPr lang="en-US"/>
              <a:t>AUC = </a:t>
            </a:r>
            <a:r>
              <a:rPr lang="en-US" b="1"/>
              <a:t>0.857</a:t>
            </a:r>
            <a:endParaRPr lang="en-US"/>
          </a:p>
          <a:p>
            <a:pPr marL="457200" lvl="1" indent="0" algn="l"/>
            <a:r>
              <a:rPr lang="en-US"/>
              <a:t>CA = </a:t>
            </a:r>
            <a:r>
              <a:rPr lang="en-US" b="1"/>
              <a:t>0.797</a:t>
            </a:r>
            <a:endParaRPr lang="en-US"/>
          </a:p>
          <a:p>
            <a:endParaRPr lang="en">
              <a:solidFill>
                <a:srgbClr val="000000"/>
              </a:solidFill>
              <a:latin typeface="Roboto Slab" pitchFamily="2" charset="0"/>
              <a:ea typeface="Roboto Slab" pitchFamily="2" charset="0"/>
              <a:cs typeface="Roboto Slab" pitchFamily="2" charset="0"/>
              <a:sym typeface="Arial"/>
            </a:endParaRPr>
          </a:p>
        </p:txBody>
      </p:sp>
      <p:grpSp>
        <p:nvGrpSpPr>
          <p:cNvPr id="9432" name="Google Shape;9432;p62"/>
          <p:cNvGrpSpPr/>
          <p:nvPr/>
        </p:nvGrpSpPr>
        <p:grpSpPr>
          <a:xfrm rot="8100000">
            <a:off x="-433576" y="3044115"/>
            <a:ext cx="1227237" cy="2492356"/>
            <a:chOff x="3457275" y="-1276700"/>
            <a:chExt cx="462450" cy="939175"/>
          </a:xfrm>
        </p:grpSpPr>
        <p:sp>
          <p:nvSpPr>
            <p:cNvPr id="9433" name="Google Shape;9433;p62"/>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2"/>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2"/>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62"/>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2"/>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2"/>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2"/>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2"/>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62"/>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2"/>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2"/>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2"/>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62"/>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62"/>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2"/>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2"/>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2"/>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2"/>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2"/>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2"/>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2"/>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2"/>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2"/>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2"/>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2"/>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2"/>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2"/>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2"/>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2"/>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2"/>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2"/>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62"/>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62"/>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2"/>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2"/>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2"/>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2"/>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2"/>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2"/>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9EF38ED4-34C1-681E-92C5-D60AA9363962}"/>
              </a:ext>
            </a:extLst>
          </p:cNvPr>
          <p:cNvSpPr txBox="1"/>
          <p:nvPr/>
        </p:nvSpPr>
        <p:spPr>
          <a:xfrm>
            <a:off x="373613" y="232509"/>
            <a:ext cx="7746022" cy="477054"/>
          </a:xfrm>
          <a:prstGeom prst="rect">
            <a:avLst/>
          </a:prstGeom>
          <a:noFill/>
        </p:spPr>
        <p:txBody>
          <a:bodyPr wrap="square">
            <a:spAutoFit/>
          </a:bodyPr>
          <a:lstStyle/>
          <a:p>
            <a:pPr marL="0" lvl="0" indent="0" algn="l" rtl="0">
              <a:spcBef>
                <a:spcPts val="0"/>
              </a:spcBef>
              <a:spcAft>
                <a:spcPts val="0"/>
              </a:spcAft>
              <a:buNone/>
            </a:pPr>
            <a:r>
              <a:rPr lang="en-US" sz="2500" b="1" i="0">
                <a:solidFill>
                  <a:srgbClr val="7C321B"/>
                </a:solidFill>
                <a:effectLst/>
                <a:latin typeface="Raleway" pitchFamily="2" charset="77"/>
              </a:rPr>
              <a:t>07. Conclusions and Recommendations</a:t>
            </a:r>
            <a:endParaRPr lang="en-US" sz="2500">
              <a:solidFill>
                <a:srgbClr val="7C321B"/>
              </a:solidFill>
              <a:latin typeface="Raleway" pitchFamily="2" charset="77"/>
            </a:endParaRPr>
          </a:p>
        </p:txBody>
      </p:sp>
      <p:sp>
        <p:nvSpPr>
          <p:cNvPr id="7" name="TextBox 6">
            <a:extLst>
              <a:ext uri="{FF2B5EF4-FFF2-40B4-BE49-F238E27FC236}">
                <a16:creationId xmlns:a16="http://schemas.microsoft.com/office/drawing/2014/main" id="{234D94BE-55ED-A029-4E20-5871A9DABA80}"/>
              </a:ext>
            </a:extLst>
          </p:cNvPr>
          <p:cNvSpPr txBox="1"/>
          <p:nvPr/>
        </p:nvSpPr>
        <p:spPr>
          <a:xfrm>
            <a:off x="4703286" y="2976899"/>
            <a:ext cx="4196828" cy="1815882"/>
          </a:xfrm>
          <a:prstGeom prst="rect">
            <a:avLst/>
          </a:prstGeom>
          <a:noFill/>
        </p:spPr>
        <p:txBody>
          <a:bodyPr wrap="square">
            <a:spAutoFit/>
          </a:bodyPr>
          <a:lstStyle/>
          <a:p>
            <a:pPr>
              <a:buFont typeface="Arial" panose="020B0604020202020204" pitchFamily="34" charset="0"/>
              <a:buChar char="•"/>
            </a:pPr>
            <a:r>
              <a:rPr lang="en-US">
                <a:latin typeface="Roboto Slab" pitchFamily="2" charset="0"/>
                <a:ea typeface="Roboto Slab" pitchFamily="2" charset="0"/>
                <a:cs typeface="Roboto Slab" pitchFamily="2" charset="0"/>
              </a:rPr>
              <a:t> Decision Trees are easier to explain and cheaper to maintain.</a:t>
            </a:r>
          </a:p>
          <a:p>
            <a:pPr>
              <a:buFont typeface="Arial" panose="020B0604020202020204" pitchFamily="34" charset="0"/>
              <a:buChar char="•"/>
            </a:pPr>
            <a:r>
              <a:rPr lang="en-US">
                <a:latin typeface="Roboto Slab" pitchFamily="2" charset="0"/>
                <a:ea typeface="Roboto Slab" pitchFamily="2" charset="0"/>
                <a:cs typeface="Roboto Slab" pitchFamily="2" charset="0"/>
              </a:rPr>
              <a:t> Neural Networks are harder to interpret but deliver better performance long-term.</a:t>
            </a:r>
          </a:p>
          <a:p>
            <a:pPr>
              <a:buFont typeface="Arial" panose="020B0604020202020204" pitchFamily="34" charset="0"/>
              <a:buChar char="•"/>
            </a:pPr>
            <a:r>
              <a:rPr lang="en-US">
                <a:latin typeface="Roboto Slab" pitchFamily="2" charset="0"/>
                <a:ea typeface="Roboto Slab" pitchFamily="2" charset="0"/>
                <a:cs typeface="Roboto Slab" pitchFamily="2" charset="0"/>
              </a:rPr>
              <a:t> Short-term: Decision Tree may be more practical.</a:t>
            </a:r>
          </a:p>
          <a:p>
            <a:pPr>
              <a:buFont typeface="Arial" panose="020B0604020202020204" pitchFamily="34" charset="0"/>
              <a:buChar char="•"/>
            </a:pPr>
            <a:r>
              <a:rPr lang="en-US">
                <a:latin typeface="Roboto Slab" pitchFamily="2" charset="0"/>
                <a:ea typeface="Roboto Slab" pitchFamily="2" charset="0"/>
                <a:cs typeface="Roboto Slab" pitchFamily="2" charset="0"/>
              </a:rPr>
              <a:t> Long-term: Neural Networks become a better investment as operational scale grows.</a:t>
            </a:r>
          </a:p>
        </p:txBody>
      </p:sp>
      <p:sp>
        <p:nvSpPr>
          <p:cNvPr id="8" name="Rounded Rectangle 7">
            <a:extLst>
              <a:ext uri="{FF2B5EF4-FFF2-40B4-BE49-F238E27FC236}">
                <a16:creationId xmlns:a16="http://schemas.microsoft.com/office/drawing/2014/main" id="{8963276B-37BA-9785-2AA7-56B5518E1AAD}"/>
              </a:ext>
            </a:extLst>
          </p:cNvPr>
          <p:cNvSpPr/>
          <p:nvPr/>
        </p:nvSpPr>
        <p:spPr>
          <a:xfrm>
            <a:off x="369125" y="1289090"/>
            <a:ext cx="3804853" cy="2998057"/>
          </a:xfrm>
          <a:prstGeom prst="round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chemeClr val="bg2"/>
              </a:solidFill>
              <a:latin typeface="Arial"/>
              <a:sym typeface="Arial"/>
            </a:endParaRPr>
          </a:p>
        </p:txBody>
      </p:sp>
      <p:grpSp>
        <p:nvGrpSpPr>
          <p:cNvPr id="17" name="Group 16">
            <a:extLst>
              <a:ext uri="{FF2B5EF4-FFF2-40B4-BE49-F238E27FC236}">
                <a16:creationId xmlns:a16="http://schemas.microsoft.com/office/drawing/2014/main" id="{CC68943C-1595-8823-CAA5-F3F40A1C4FBB}"/>
              </a:ext>
            </a:extLst>
          </p:cNvPr>
          <p:cNvGrpSpPr/>
          <p:nvPr/>
        </p:nvGrpSpPr>
        <p:grpSpPr>
          <a:xfrm>
            <a:off x="78531" y="1180681"/>
            <a:ext cx="4291781" cy="382129"/>
            <a:chOff x="1965680" y="837761"/>
            <a:chExt cx="4291782" cy="382129"/>
          </a:xfrm>
        </p:grpSpPr>
        <p:sp>
          <p:nvSpPr>
            <p:cNvPr id="16" name="Google Shape;9517;p63">
              <a:extLst>
                <a:ext uri="{FF2B5EF4-FFF2-40B4-BE49-F238E27FC236}">
                  <a16:creationId xmlns:a16="http://schemas.microsoft.com/office/drawing/2014/main" id="{DF9E4FB3-63F9-EF09-2A4A-E0880757345C}"/>
                </a:ext>
              </a:extLst>
            </p:cNvPr>
            <p:cNvSpPr/>
            <p:nvPr/>
          </p:nvSpPr>
          <p:spPr>
            <a:xfrm>
              <a:off x="2137605" y="850558"/>
              <a:ext cx="4002055" cy="369332"/>
            </a:xfrm>
            <a:prstGeom prst="roundRect">
              <a:avLst/>
            </a:prstGeom>
            <a:solidFill>
              <a:schemeClr val="lt1"/>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13C9C7B2-8079-BEF9-9B10-FCB5CA91B992}"/>
                </a:ext>
              </a:extLst>
            </p:cNvPr>
            <p:cNvSpPr txBox="1"/>
            <p:nvPr/>
          </p:nvSpPr>
          <p:spPr>
            <a:xfrm>
              <a:off x="1965680" y="837761"/>
              <a:ext cx="4291782" cy="369332"/>
            </a:xfrm>
            <a:prstGeom prst="rect">
              <a:avLst/>
            </a:prstGeom>
            <a:noFill/>
            <a:ln>
              <a:noFill/>
              <a:prstDash val="solid"/>
            </a:ln>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800" b="1" i="0" u="none" strike="noStrike" kern="0" cap="none" spc="0" normalizeH="0" baseline="0" noProof="0">
                  <a:ln>
                    <a:noFill/>
                  </a:ln>
                  <a:solidFill>
                    <a:srgbClr val="282622"/>
                  </a:solidFill>
                  <a:effectLst/>
                  <a:uLnTx/>
                  <a:uFillTx/>
                  <a:latin typeface="Roboto Slab"/>
                  <a:ea typeface="Roboto Slab"/>
                  <a:cs typeface="Roboto Slab"/>
                  <a:sym typeface="Roboto Slab"/>
                </a:rPr>
                <a:t>Conclusion Based on Experiments</a:t>
              </a:r>
              <a:endParaRPr kumimoji="0" lang="en-US" sz="1800" b="0" i="0" u="none" strike="noStrike" kern="0" cap="none" spc="0" normalizeH="0" baseline="0" noProof="0">
                <a:ln>
                  <a:noFill/>
                </a:ln>
                <a:solidFill>
                  <a:srgbClr val="282622"/>
                </a:solidFill>
                <a:effectLst/>
                <a:uLnTx/>
                <a:uFillTx/>
                <a:latin typeface="Roboto Slab"/>
                <a:ea typeface="Roboto Slab"/>
                <a:cs typeface="Roboto Slab"/>
                <a:sym typeface="Roboto Slab"/>
              </a:endParaRPr>
            </a:p>
          </p:txBody>
        </p:sp>
      </p:grpSp>
      <p:sp>
        <p:nvSpPr>
          <p:cNvPr id="13" name="Rounded Rectangle 12">
            <a:extLst>
              <a:ext uri="{FF2B5EF4-FFF2-40B4-BE49-F238E27FC236}">
                <a16:creationId xmlns:a16="http://schemas.microsoft.com/office/drawing/2014/main" id="{186D879C-9F9F-63E7-A44C-4EA73D72BB8E}"/>
              </a:ext>
            </a:extLst>
          </p:cNvPr>
          <p:cNvSpPr/>
          <p:nvPr/>
        </p:nvSpPr>
        <p:spPr>
          <a:xfrm>
            <a:off x="4572000" y="2757865"/>
            <a:ext cx="4196828" cy="2153126"/>
          </a:xfrm>
          <a:prstGeom prst="round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chemeClr val="bg2"/>
              </a:solidFill>
              <a:latin typeface="Arial"/>
              <a:sym typeface="Arial"/>
            </a:endParaRPr>
          </a:p>
        </p:txBody>
      </p:sp>
      <p:sp>
        <p:nvSpPr>
          <p:cNvPr id="15" name="Google Shape;9517;p63">
            <a:extLst>
              <a:ext uri="{FF2B5EF4-FFF2-40B4-BE49-F238E27FC236}">
                <a16:creationId xmlns:a16="http://schemas.microsoft.com/office/drawing/2014/main" id="{B54C7898-B5D7-0BDC-E251-FC997200E5B2}"/>
              </a:ext>
            </a:extLst>
          </p:cNvPr>
          <p:cNvSpPr/>
          <p:nvPr/>
        </p:nvSpPr>
        <p:spPr>
          <a:xfrm>
            <a:off x="4964600" y="2510189"/>
            <a:ext cx="3411628" cy="369332"/>
          </a:xfrm>
          <a:prstGeom prst="roundRect">
            <a:avLst/>
          </a:prstGeom>
          <a:solidFill>
            <a:schemeClr val="lt1"/>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C9E78B4B-D1D6-B836-CB06-44FFF59D24DF}"/>
              </a:ext>
            </a:extLst>
          </p:cNvPr>
          <p:cNvSpPr txBox="1"/>
          <p:nvPr/>
        </p:nvSpPr>
        <p:spPr>
          <a:xfrm>
            <a:off x="5061252" y="2496378"/>
            <a:ext cx="3348159" cy="369332"/>
          </a:xfrm>
          <a:prstGeom prst="rect">
            <a:avLst/>
          </a:prstGeom>
          <a:noFill/>
        </p:spPr>
        <p:txBody>
          <a:bodyPr wrap="square">
            <a:spAutoFit/>
          </a:bodyPr>
          <a:lstStyle/>
          <a:p>
            <a:pPr>
              <a:buNone/>
            </a:pPr>
            <a:r>
              <a:rPr lang="en-US" sz="1800" b="1">
                <a:latin typeface="Roboto Slab" pitchFamily="2" charset="0"/>
                <a:ea typeface="Roboto Slab" pitchFamily="2" charset="0"/>
                <a:cs typeface="Roboto Slab" pitchFamily="2" charset="0"/>
              </a:rPr>
              <a:t>Business Recommendations</a:t>
            </a:r>
            <a:endParaRPr lang="en-US" sz="1800">
              <a:latin typeface="Roboto Slab" pitchFamily="2" charset="0"/>
              <a:ea typeface="Roboto Slab" pitchFamily="2" charset="0"/>
              <a:cs typeface="Roboto Slab"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4DF234-79AE-7B2B-7BC9-98CE50E86305}"/>
              </a:ext>
            </a:extLst>
          </p:cNvPr>
          <p:cNvSpPr>
            <a:spLocks noGrp="1"/>
          </p:cNvSpPr>
          <p:nvPr>
            <p:ph type="title"/>
          </p:nvPr>
        </p:nvSpPr>
        <p:spPr>
          <a:xfrm>
            <a:off x="2143050" y="846600"/>
            <a:ext cx="4857900" cy="939000"/>
          </a:xfrm>
        </p:spPr>
        <p:txBody>
          <a:bodyPr/>
          <a:lstStyle/>
          <a:p>
            <a:r>
              <a:rPr lang="en-US" b="1">
                <a:latin typeface="Raleway" pitchFamily="2" charset="77"/>
              </a:rPr>
              <a:t>Thank you!</a:t>
            </a:r>
          </a:p>
        </p:txBody>
      </p:sp>
      <p:sp>
        <p:nvSpPr>
          <p:cNvPr id="13" name="Subtitle 2">
            <a:extLst>
              <a:ext uri="{FF2B5EF4-FFF2-40B4-BE49-F238E27FC236}">
                <a16:creationId xmlns:a16="http://schemas.microsoft.com/office/drawing/2014/main" id="{9647E5FA-E4D7-D0D9-D6A3-9A21A8B4197B}"/>
              </a:ext>
            </a:extLst>
          </p:cNvPr>
          <p:cNvSpPr>
            <a:spLocks noGrp="1"/>
          </p:cNvSpPr>
          <p:nvPr>
            <p:ph type="subTitle" idx="1"/>
          </p:nvPr>
        </p:nvSpPr>
        <p:spPr>
          <a:xfrm>
            <a:off x="2143050" y="1785600"/>
            <a:ext cx="4857900" cy="1608600"/>
          </a:xfrm>
        </p:spPr>
        <p:txBody>
          <a:bodyPr/>
          <a:lstStyle/>
          <a:p>
            <a:r>
              <a:rPr lang="en-US"/>
              <a:t>Any questions ?</a:t>
            </a:r>
          </a:p>
        </p:txBody>
      </p:sp>
      <p:pic>
        <p:nvPicPr>
          <p:cNvPr id="4" name="Picture 3" descr="A cartoon of a person sitting under a tree with apples&#10;&#10;AI-generated content may be incorrect.">
            <a:extLst>
              <a:ext uri="{FF2B5EF4-FFF2-40B4-BE49-F238E27FC236}">
                <a16:creationId xmlns:a16="http://schemas.microsoft.com/office/drawing/2014/main" id="{9AB1DAAF-8607-BCB9-045F-60F8E7D0329A}"/>
              </a:ext>
            </a:extLst>
          </p:cNvPr>
          <p:cNvPicPr>
            <a:picLocks noChangeAspect="1"/>
          </p:cNvPicPr>
          <p:nvPr/>
        </p:nvPicPr>
        <p:blipFill>
          <a:blip r:embed="rId2"/>
          <a:stretch>
            <a:fillRect/>
          </a:stretch>
        </p:blipFill>
        <p:spPr>
          <a:xfrm>
            <a:off x="3057525" y="2402100"/>
            <a:ext cx="3028950" cy="2193132"/>
          </a:xfrm>
          <a:prstGeom prst="rect">
            <a:avLst/>
          </a:prstGeom>
        </p:spPr>
      </p:pic>
    </p:spTree>
    <p:extLst>
      <p:ext uri="{BB962C8B-B14F-4D97-AF65-F5344CB8AC3E}">
        <p14:creationId xmlns:p14="http://schemas.microsoft.com/office/powerpoint/2010/main" val="353436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2A8C-E89F-751C-DC54-72A29062501A}"/>
              </a:ext>
            </a:extLst>
          </p:cNvPr>
          <p:cNvSpPr>
            <a:spLocks noGrp="1"/>
          </p:cNvSpPr>
          <p:nvPr>
            <p:ph type="title"/>
          </p:nvPr>
        </p:nvSpPr>
        <p:spPr>
          <a:xfrm>
            <a:off x="2143050" y="318068"/>
            <a:ext cx="4857900" cy="939000"/>
          </a:xfrm>
        </p:spPr>
        <p:txBody>
          <a:bodyPr/>
          <a:lstStyle/>
          <a:p>
            <a:r>
              <a:rPr lang="en-US" b="1">
                <a:latin typeface="Raleway" pitchFamily="2" charset="77"/>
              </a:rPr>
              <a:t>Appendix</a:t>
            </a:r>
          </a:p>
        </p:txBody>
      </p:sp>
      <p:sp>
        <p:nvSpPr>
          <p:cNvPr id="3" name="Subtitle 2">
            <a:extLst>
              <a:ext uri="{FF2B5EF4-FFF2-40B4-BE49-F238E27FC236}">
                <a16:creationId xmlns:a16="http://schemas.microsoft.com/office/drawing/2014/main" id="{98E84D46-9332-C5F5-17D5-CD686D3A221B}"/>
              </a:ext>
            </a:extLst>
          </p:cNvPr>
          <p:cNvSpPr>
            <a:spLocks noGrp="1"/>
          </p:cNvSpPr>
          <p:nvPr>
            <p:ph type="subTitle" idx="1"/>
          </p:nvPr>
        </p:nvSpPr>
        <p:spPr/>
        <p:txBody>
          <a:bodyPr/>
          <a:lstStyle/>
          <a:p>
            <a:endParaRPr lang="en-US"/>
          </a:p>
        </p:txBody>
      </p:sp>
      <p:pic>
        <p:nvPicPr>
          <p:cNvPr id="4" name="Picture 3" descr="A diagram of a data analysis&#10;&#10;AI-generated content may be incorrect.">
            <a:extLst>
              <a:ext uri="{FF2B5EF4-FFF2-40B4-BE49-F238E27FC236}">
                <a16:creationId xmlns:a16="http://schemas.microsoft.com/office/drawing/2014/main" id="{E0FB5F9B-F8EE-2880-2E4D-6BF169BCE476}"/>
              </a:ext>
            </a:extLst>
          </p:cNvPr>
          <p:cNvPicPr>
            <a:picLocks noChangeAspect="1"/>
          </p:cNvPicPr>
          <p:nvPr/>
        </p:nvPicPr>
        <p:blipFill>
          <a:blip r:embed="rId2"/>
          <a:srcRect l="5745" t="4424" r="9343" b="16445"/>
          <a:stretch/>
        </p:blipFill>
        <p:spPr>
          <a:xfrm>
            <a:off x="1326995" y="1538868"/>
            <a:ext cx="6490010" cy="293648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8738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20"/>
        <p:cNvGrpSpPr/>
        <p:nvPr/>
      </p:nvGrpSpPr>
      <p:grpSpPr>
        <a:xfrm>
          <a:off x="0" y="0"/>
          <a:ext cx="0" cy="0"/>
          <a:chOff x="0" y="0"/>
          <a:chExt cx="0" cy="0"/>
        </a:xfrm>
      </p:grpSpPr>
      <p:sp>
        <p:nvSpPr>
          <p:cNvPr id="8" name="Google Shape;9517;p63">
            <a:extLst>
              <a:ext uri="{FF2B5EF4-FFF2-40B4-BE49-F238E27FC236}">
                <a16:creationId xmlns:a16="http://schemas.microsoft.com/office/drawing/2014/main" id="{5DA5EF4A-C0BF-A8BB-41D4-0F5D93B4FAC3}"/>
              </a:ext>
            </a:extLst>
          </p:cNvPr>
          <p:cNvSpPr/>
          <p:nvPr/>
        </p:nvSpPr>
        <p:spPr>
          <a:xfrm>
            <a:off x="5679689" y="1278673"/>
            <a:ext cx="2141034" cy="1852767"/>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3"/>
          <p:cNvSpPr txBox="1">
            <a:spLocks noGrp="1"/>
          </p:cNvSpPr>
          <p:nvPr>
            <p:ph type="title"/>
          </p:nvPr>
        </p:nvSpPr>
        <p:spPr>
          <a:xfrm>
            <a:off x="207523" y="348337"/>
            <a:ext cx="5110812" cy="4734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b="1">
                <a:latin typeface="Raleway" pitchFamily="2" charset="77"/>
              </a:rPr>
              <a:t>01. Background of the Problem</a:t>
            </a:r>
            <a:endParaRPr sz="2500" b="1">
              <a:latin typeface="Raleway" pitchFamily="2" charset="77"/>
            </a:endParaRPr>
          </a:p>
        </p:txBody>
      </p:sp>
      <p:sp>
        <p:nvSpPr>
          <p:cNvPr id="6123" name="Google Shape;6123;p43"/>
          <p:cNvSpPr txBox="1">
            <a:spLocks noGrp="1"/>
          </p:cNvSpPr>
          <p:nvPr>
            <p:ph type="subTitle" idx="1"/>
          </p:nvPr>
        </p:nvSpPr>
        <p:spPr>
          <a:xfrm>
            <a:off x="125747" y="1477690"/>
            <a:ext cx="4966643" cy="1653750"/>
          </a:xfrm>
          <a:prstGeom prst="rect">
            <a:avLst/>
          </a:prstGeom>
        </p:spPr>
        <p:txBody>
          <a:bodyPr spcFirstLastPara="1" wrap="square" lIns="91425" tIns="91425" rIns="91425" bIns="91425" anchor="t" anchorCtr="0">
            <a:noAutofit/>
          </a:bodyPr>
          <a:lstStyle/>
          <a:p>
            <a:pPr algn="l">
              <a:lnSpc>
                <a:spcPts val="2000"/>
              </a:lnSpc>
              <a:buFont typeface="Arial" panose="020B0604020202020204" pitchFamily="34" charset="0"/>
              <a:buChar char="•"/>
            </a:pPr>
            <a:r>
              <a:rPr lang="en-US" sz="1400"/>
              <a:t>Fruit quality plays a big role in customer choices, brand reputation, and farm success.</a:t>
            </a:r>
          </a:p>
          <a:p>
            <a:pPr algn="l">
              <a:lnSpc>
                <a:spcPts val="2000"/>
              </a:lnSpc>
              <a:buFont typeface="Arial" panose="020B0604020202020204" pitchFamily="34" charset="0"/>
              <a:buChar char="•"/>
            </a:pPr>
            <a:r>
              <a:rPr lang="en-US" sz="1400"/>
              <a:t>Apples, one of the most popular fruits worldwide, are judged by sweetness, weight, crunchiness, juiciness, and ripeness.</a:t>
            </a:r>
          </a:p>
        </p:txBody>
      </p:sp>
      <p:grpSp>
        <p:nvGrpSpPr>
          <p:cNvPr id="6124" name="Google Shape;6124;p43"/>
          <p:cNvGrpSpPr/>
          <p:nvPr/>
        </p:nvGrpSpPr>
        <p:grpSpPr>
          <a:xfrm rot="3008065">
            <a:off x="9146585" y="-2557805"/>
            <a:ext cx="917713" cy="3709703"/>
            <a:chOff x="4034900" y="-1769300"/>
            <a:chExt cx="307675" cy="1243725"/>
          </a:xfrm>
        </p:grpSpPr>
        <p:sp>
          <p:nvSpPr>
            <p:cNvPr id="6125" name="Google Shape;6125;p43"/>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3"/>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3"/>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3"/>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3"/>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3"/>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3"/>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3"/>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3"/>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3"/>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3"/>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3"/>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3"/>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3"/>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3"/>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3"/>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3"/>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3"/>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3"/>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3"/>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3"/>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3"/>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3"/>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3"/>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3"/>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3"/>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43"/>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43"/>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3"/>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3"/>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3"/>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3"/>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3"/>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3"/>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3"/>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3"/>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3"/>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3"/>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3"/>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3"/>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3"/>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3"/>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3"/>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3"/>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3"/>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3"/>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3"/>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3"/>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3"/>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3"/>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3"/>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3"/>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3"/>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3"/>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3"/>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3"/>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3"/>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3"/>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3"/>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43"/>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43"/>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3"/>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3"/>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3"/>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3"/>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43"/>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3"/>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3"/>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3"/>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3"/>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3"/>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3"/>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3"/>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3"/>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3"/>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3"/>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3"/>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3"/>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43"/>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3"/>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43"/>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3"/>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3"/>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3"/>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3"/>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3"/>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43"/>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3"/>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3"/>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3"/>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3"/>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3"/>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3"/>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3"/>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3"/>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3"/>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43"/>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3"/>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3"/>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3"/>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3"/>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3"/>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3"/>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3"/>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43"/>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3"/>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43"/>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43"/>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43"/>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43"/>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3"/>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43"/>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43"/>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3"/>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43"/>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43"/>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3"/>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43"/>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43"/>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43"/>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43"/>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43"/>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3"/>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3"/>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43"/>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43"/>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43"/>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43"/>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43"/>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43"/>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43"/>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43"/>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43"/>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43"/>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43"/>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43"/>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43"/>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43"/>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43"/>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3"/>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43"/>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43"/>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43"/>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43"/>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43"/>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43"/>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43"/>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43"/>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43"/>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43"/>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43"/>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43"/>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43"/>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43"/>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43"/>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43"/>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43"/>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43"/>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43"/>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43"/>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43"/>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43"/>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43"/>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43"/>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43"/>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43"/>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43"/>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43"/>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43"/>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43"/>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43"/>
          <p:cNvGrpSpPr/>
          <p:nvPr/>
        </p:nvGrpSpPr>
        <p:grpSpPr>
          <a:xfrm rot="2700000" flipH="1">
            <a:off x="-134806" y="-73623"/>
            <a:ext cx="1379421" cy="2801427"/>
            <a:chOff x="3457275" y="-1276700"/>
            <a:chExt cx="462450" cy="939175"/>
          </a:xfrm>
        </p:grpSpPr>
        <p:sp>
          <p:nvSpPr>
            <p:cNvPr id="6342" name="Google Shape;6342;p43"/>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43"/>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43"/>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3"/>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3"/>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3"/>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3"/>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43"/>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43"/>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3"/>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43"/>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43"/>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43"/>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43"/>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43"/>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3"/>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3"/>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43"/>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43"/>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3"/>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3"/>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3"/>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3"/>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43"/>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43"/>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43"/>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43"/>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43"/>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3"/>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43"/>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43"/>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43"/>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43"/>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43"/>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43"/>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3"/>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3"/>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3"/>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3"/>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7639;p55">
            <a:extLst>
              <a:ext uri="{FF2B5EF4-FFF2-40B4-BE49-F238E27FC236}">
                <a16:creationId xmlns:a16="http://schemas.microsoft.com/office/drawing/2014/main" id="{CBC09F91-FC63-2276-3AD2-1EFE7C29D3E0}"/>
              </a:ext>
            </a:extLst>
          </p:cNvPr>
          <p:cNvPicPr preferRelativeResize="0">
            <a:picLocks/>
          </p:cNvPicPr>
          <p:nvPr/>
        </p:nvPicPr>
        <p:blipFill rotWithShape="1">
          <a:blip r:embed="rId3">
            <a:alphaModFix/>
          </a:blip>
          <a:srcRect t="6445" r="26578"/>
          <a:stretch/>
        </p:blipFill>
        <p:spPr>
          <a:xfrm>
            <a:off x="837485" y="3303982"/>
            <a:ext cx="1925444" cy="1533392"/>
          </a:xfrm>
          <a:prstGeom prst="roundRect">
            <a:avLst/>
          </a:prstGeom>
          <a:noFill/>
          <a:ln w="19050" cap="flat" cmpd="sng">
            <a:solidFill>
              <a:schemeClr val="bg2"/>
            </a:solidFill>
            <a:prstDash val="solid"/>
            <a:round/>
            <a:headEnd type="none" w="sm" len="sm"/>
            <a:tailEnd type="none" w="sm" len="sm"/>
          </a:ln>
        </p:spPr>
      </p:pic>
      <p:sp>
        <p:nvSpPr>
          <p:cNvPr id="6" name="TextBox 5">
            <a:extLst>
              <a:ext uri="{FF2B5EF4-FFF2-40B4-BE49-F238E27FC236}">
                <a16:creationId xmlns:a16="http://schemas.microsoft.com/office/drawing/2014/main" id="{C4F25B5B-4E54-071A-D0DE-7071970411BE}"/>
              </a:ext>
            </a:extLst>
          </p:cNvPr>
          <p:cNvSpPr txBox="1"/>
          <p:nvPr/>
        </p:nvSpPr>
        <p:spPr>
          <a:xfrm>
            <a:off x="3464312" y="3440305"/>
            <a:ext cx="4966010" cy="1354858"/>
          </a:xfrm>
          <a:prstGeom prst="rect">
            <a:avLst/>
          </a:prstGeom>
          <a:noFill/>
        </p:spPr>
        <p:txBody>
          <a:bodyPr wrap="square">
            <a:spAutoFit/>
          </a:bodyPr>
          <a:lstStyle/>
          <a:p>
            <a:pPr marL="457200" marR="0" lvl="0" indent="-317500" algn="l" defTabSz="914400" rtl="0" eaLnBrk="1" fontAlgn="auto" latinLnBrk="0" hangingPunct="1">
              <a:lnSpc>
                <a:spcPts val="2000"/>
              </a:lnSpc>
              <a:spcBef>
                <a:spcPts val="0"/>
              </a:spcBef>
              <a:spcAft>
                <a:spcPts val="0"/>
              </a:spcAft>
              <a:buClr>
                <a:srgbClr val="282622"/>
              </a:buClr>
              <a:buSzPts val="1850"/>
              <a:buFont typeface="Arial" panose="020B0604020202020204" pitchFamily="34" charset="0"/>
              <a:buChar char="•"/>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Customers expect fruits that look and taste good, so keeping high standards is very important.</a:t>
            </a:r>
          </a:p>
          <a:p>
            <a:pPr marL="457200" marR="0" lvl="0" indent="-317500" algn="l" defTabSz="914400" rtl="0" eaLnBrk="1" fontAlgn="auto" latinLnBrk="0" hangingPunct="1">
              <a:lnSpc>
                <a:spcPts val="2000"/>
              </a:lnSpc>
              <a:spcBef>
                <a:spcPts val="0"/>
              </a:spcBef>
              <a:spcAft>
                <a:spcPts val="0"/>
              </a:spcAft>
              <a:buClr>
                <a:srgbClr val="282622"/>
              </a:buClr>
              <a:buSzPts val="1850"/>
              <a:buFont typeface="Arial" panose="020B0604020202020204" pitchFamily="34" charset="0"/>
              <a:buChar char="•"/>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Making sure only the best apples reach the market helps reduce waste, support sustainable farming, and make companies more competitive.</a:t>
            </a:r>
          </a:p>
        </p:txBody>
      </p:sp>
      <p:pic>
        <p:nvPicPr>
          <p:cNvPr id="9218" name="Picture 2" descr="Imagem gerada">
            <a:extLst>
              <a:ext uri="{FF2B5EF4-FFF2-40B4-BE49-F238E27FC236}">
                <a16:creationId xmlns:a16="http://schemas.microsoft.com/office/drawing/2014/main" id="{6A1C4639-25E2-574E-BCA1-B647B829732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728270" y="1290073"/>
            <a:ext cx="2013909" cy="20139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20">
          <a:extLst>
            <a:ext uri="{FF2B5EF4-FFF2-40B4-BE49-F238E27FC236}">
              <a16:creationId xmlns:a16="http://schemas.microsoft.com/office/drawing/2014/main" id="{B2CC95FB-F62B-6BCB-547B-3775AE8DCEF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4FFDF1F-7F8E-9E7D-7378-0624D47CF3BC}"/>
              </a:ext>
            </a:extLst>
          </p:cNvPr>
          <p:cNvSpPr/>
          <p:nvPr/>
        </p:nvSpPr>
        <p:spPr>
          <a:xfrm>
            <a:off x="373656" y="1150135"/>
            <a:ext cx="4603925" cy="284323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a:solidFill>
                <a:srgbClr val="FF0000"/>
              </a:solidFill>
              <a:latin typeface="Arial"/>
              <a:sym typeface="Arial"/>
            </a:endParaRPr>
          </a:p>
        </p:txBody>
      </p:sp>
      <p:sp>
        <p:nvSpPr>
          <p:cNvPr id="6121" name="Google Shape;6121;p43">
            <a:extLst>
              <a:ext uri="{FF2B5EF4-FFF2-40B4-BE49-F238E27FC236}">
                <a16:creationId xmlns:a16="http://schemas.microsoft.com/office/drawing/2014/main" id="{8E824C4E-9DF9-FABB-022A-4C9E0D048A17}"/>
              </a:ext>
            </a:extLst>
          </p:cNvPr>
          <p:cNvSpPr txBox="1">
            <a:spLocks noGrp="1"/>
          </p:cNvSpPr>
          <p:nvPr>
            <p:ph type="title"/>
          </p:nvPr>
        </p:nvSpPr>
        <p:spPr>
          <a:xfrm>
            <a:off x="191224" y="304730"/>
            <a:ext cx="5184250" cy="4734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b="1">
                <a:latin typeface="Raleway" pitchFamily="2" charset="77"/>
              </a:rPr>
              <a:t>01. Background of the Problem</a:t>
            </a:r>
            <a:endParaRPr sz="2500" b="1">
              <a:latin typeface="Raleway" pitchFamily="2" charset="77"/>
            </a:endParaRPr>
          </a:p>
        </p:txBody>
      </p:sp>
      <p:sp>
        <p:nvSpPr>
          <p:cNvPr id="6123" name="Google Shape;6123;p43">
            <a:extLst>
              <a:ext uri="{FF2B5EF4-FFF2-40B4-BE49-F238E27FC236}">
                <a16:creationId xmlns:a16="http://schemas.microsoft.com/office/drawing/2014/main" id="{D3A1C864-97ED-C144-E8B9-9044CBD12F9F}"/>
              </a:ext>
            </a:extLst>
          </p:cNvPr>
          <p:cNvSpPr txBox="1">
            <a:spLocks noGrp="1"/>
          </p:cNvSpPr>
          <p:nvPr>
            <p:ph type="subTitle" idx="1"/>
          </p:nvPr>
        </p:nvSpPr>
        <p:spPr>
          <a:xfrm>
            <a:off x="469520" y="1303957"/>
            <a:ext cx="4102480" cy="2689408"/>
          </a:xfrm>
          <a:prstGeom prst="rect">
            <a:avLst/>
          </a:prstGeom>
        </p:spPr>
        <p:txBody>
          <a:bodyPr spcFirstLastPara="1" wrap="square" lIns="91425" tIns="91425" rIns="91425" bIns="91425" anchor="t" anchorCtr="0">
            <a:noAutofit/>
          </a:bodyPr>
          <a:lstStyle/>
          <a:p>
            <a:pPr marL="139700" indent="0" algn="l">
              <a:lnSpc>
                <a:spcPts val="2000"/>
              </a:lnSpc>
            </a:pPr>
            <a:r>
              <a:rPr lang="en-US" sz="1400"/>
              <a:t>Checking fruit quality by hand is slow, costly, and can vary from person to person.</a:t>
            </a:r>
          </a:p>
          <a:p>
            <a:pPr marL="139700" indent="0" algn="l">
              <a:lnSpc>
                <a:spcPts val="2000"/>
              </a:lnSpc>
            </a:pPr>
            <a:endParaRPr lang="en-US" sz="1400"/>
          </a:p>
          <a:p>
            <a:pPr marL="139700" indent="0" algn="l">
              <a:lnSpc>
                <a:spcPts val="2000"/>
              </a:lnSpc>
            </a:pPr>
            <a:r>
              <a:rPr lang="en-US" sz="1400"/>
              <a:t>Human inspection often leads to mistakes and inconsistency, especially with large amounts of fruit.</a:t>
            </a:r>
          </a:p>
          <a:p>
            <a:pPr marL="139700" indent="0" algn="l">
              <a:lnSpc>
                <a:spcPts val="2000"/>
              </a:lnSpc>
            </a:pPr>
            <a:endParaRPr lang="en-US" sz="1400"/>
          </a:p>
          <a:p>
            <a:pPr marL="139700" indent="0" algn="l">
              <a:lnSpc>
                <a:spcPts val="2000"/>
              </a:lnSpc>
            </a:pPr>
            <a:r>
              <a:rPr lang="en-US" sz="1400"/>
              <a:t>Predictive analytics and data mining offer faster, more accurate ways to sort and grade apples.</a:t>
            </a:r>
          </a:p>
        </p:txBody>
      </p:sp>
      <p:grpSp>
        <p:nvGrpSpPr>
          <p:cNvPr id="6341" name="Google Shape;6341;p43">
            <a:extLst>
              <a:ext uri="{FF2B5EF4-FFF2-40B4-BE49-F238E27FC236}">
                <a16:creationId xmlns:a16="http://schemas.microsoft.com/office/drawing/2014/main" id="{C3E3BCC0-703A-B3DA-C5B6-5615A09A0E9D}"/>
              </a:ext>
            </a:extLst>
          </p:cNvPr>
          <p:cNvGrpSpPr/>
          <p:nvPr/>
        </p:nvGrpSpPr>
        <p:grpSpPr>
          <a:xfrm rot="2700000" flipH="1">
            <a:off x="75359" y="-918677"/>
            <a:ext cx="1379423" cy="2801427"/>
            <a:chOff x="3457275" y="-1276700"/>
            <a:chExt cx="462450" cy="939175"/>
          </a:xfrm>
        </p:grpSpPr>
        <p:sp>
          <p:nvSpPr>
            <p:cNvPr id="6342" name="Google Shape;6342;p43">
              <a:extLst>
                <a:ext uri="{FF2B5EF4-FFF2-40B4-BE49-F238E27FC236}">
                  <a16:creationId xmlns:a16="http://schemas.microsoft.com/office/drawing/2014/main" id="{2A8D2779-7821-F69D-2E8F-3E5B6DBF6CDD}"/>
                </a:ext>
              </a:extLst>
            </p:cNvPr>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43">
              <a:extLst>
                <a:ext uri="{FF2B5EF4-FFF2-40B4-BE49-F238E27FC236}">
                  <a16:creationId xmlns:a16="http://schemas.microsoft.com/office/drawing/2014/main" id="{FA677012-4442-B550-3704-E6594DDF2F03}"/>
                </a:ext>
              </a:extLst>
            </p:cNvPr>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43">
              <a:extLst>
                <a:ext uri="{FF2B5EF4-FFF2-40B4-BE49-F238E27FC236}">
                  <a16:creationId xmlns:a16="http://schemas.microsoft.com/office/drawing/2014/main" id="{9BC3BEEF-EEC1-0AC0-363E-64F2D59E90E8}"/>
                </a:ext>
              </a:extLst>
            </p:cNvPr>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3">
              <a:extLst>
                <a:ext uri="{FF2B5EF4-FFF2-40B4-BE49-F238E27FC236}">
                  <a16:creationId xmlns:a16="http://schemas.microsoft.com/office/drawing/2014/main" id="{91B90D45-42B1-AE5E-FAAC-7AA094492239}"/>
                </a:ext>
              </a:extLst>
            </p:cNvPr>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3">
              <a:extLst>
                <a:ext uri="{FF2B5EF4-FFF2-40B4-BE49-F238E27FC236}">
                  <a16:creationId xmlns:a16="http://schemas.microsoft.com/office/drawing/2014/main" id="{4C60D40B-D230-5ACB-D57A-C956E5355A51}"/>
                </a:ext>
              </a:extLst>
            </p:cNvPr>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3">
              <a:extLst>
                <a:ext uri="{FF2B5EF4-FFF2-40B4-BE49-F238E27FC236}">
                  <a16:creationId xmlns:a16="http://schemas.microsoft.com/office/drawing/2014/main" id="{1BB9F2B8-1E97-0573-D6BD-8D47018C00C1}"/>
                </a:ext>
              </a:extLst>
            </p:cNvPr>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3">
              <a:extLst>
                <a:ext uri="{FF2B5EF4-FFF2-40B4-BE49-F238E27FC236}">
                  <a16:creationId xmlns:a16="http://schemas.microsoft.com/office/drawing/2014/main" id="{27BEA5CE-FDCE-A17D-B4ED-C115541C2255}"/>
                </a:ext>
              </a:extLst>
            </p:cNvPr>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43">
              <a:extLst>
                <a:ext uri="{FF2B5EF4-FFF2-40B4-BE49-F238E27FC236}">
                  <a16:creationId xmlns:a16="http://schemas.microsoft.com/office/drawing/2014/main" id="{7A2B486B-B579-C7E1-E8CC-83467303D0A2}"/>
                </a:ext>
              </a:extLst>
            </p:cNvPr>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43">
              <a:extLst>
                <a:ext uri="{FF2B5EF4-FFF2-40B4-BE49-F238E27FC236}">
                  <a16:creationId xmlns:a16="http://schemas.microsoft.com/office/drawing/2014/main" id="{86647BF8-D49A-65E9-FA6E-E750E30609EC}"/>
                </a:ext>
              </a:extLst>
            </p:cNvPr>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3">
              <a:extLst>
                <a:ext uri="{FF2B5EF4-FFF2-40B4-BE49-F238E27FC236}">
                  <a16:creationId xmlns:a16="http://schemas.microsoft.com/office/drawing/2014/main" id="{F94F0B05-0A92-8288-8E10-BB4119A12899}"/>
                </a:ext>
              </a:extLst>
            </p:cNvPr>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43">
              <a:extLst>
                <a:ext uri="{FF2B5EF4-FFF2-40B4-BE49-F238E27FC236}">
                  <a16:creationId xmlns:a16="http://schemas.microsoft.com/office/drawing/2014/main" id="{DEEB1AA9-27C0-A946-F754-CE1B8513905C}"/>
                </a:ext>
              </a:extLst>
            </p:cNvPr>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43">
              <a:extLst>
                <a:ext uri="{FF2B5EF4-FFF2-40B4-BE49-F238E27FC236}">
                  <a16:creationId xmlns:a16="http://schemas.microsoft.com/office/drawing/2014/main" id="{DED86D31-BA9E-4B56-FA06-F18997A9857A}"/>
                </a:ext>
              </a:extLst>
            </p:cNvPr>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43">
              <a:extLst>
                <a:ext uri="{FF2B5EF4-FFF2-40B4-BE49-F238E27FC236}">
                  <a16:creationId xmlns:a16="http://schemas.microsoft.com/office/drawing/2014/main" id="{AA8DD9EA-8289-514C-BC12-CDA00576F1BD}"/>
                </a:ext>
              </a:extLst>
            </p:cNvPr>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43">
              <a:extLst>
                <a:ext uri="{FF2B5EF4-FFF2-40B4-BE49-F238E27FC236}">
                  <a16:creationId xmlns:a16="http://schemas.microsoft.com/office/drawing/2014/main" id="{1A8F1393-66DE-9058-F367-7A763B9F5769}"/>
                </a:ext>
              </a:extLst>
            </p:cNvPr>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43">
              <a:extLst>
                <a:ext uri="{FF2B5EF4-FFF2-40B4-BE49-F238E27FC236}">
                  <a16:creationId xmlns:a16="http://schemas.microsoft.com/office/drawing/2014/main" id="{F53CD185-D1E5-2208-1ED0-DE5831F19F2A}"/>
                </a:ext>
              </a:extLst>
            </p:cNvPr>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3">
              <a:extLst>
                <a:ext uri="{FF2B5EF4-FFF2-40B4-BE49-F238E27FC236}">
                  <a16:creationId xmlns:a16="http://schemas.microsoft.com/office/drawing/2014/main" id="{1DA6183A-A9B4-5C69-C784-9B7137F51EF5}"/>
                </a:ext>
              </a:extLst>
            </p:cNvPr>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3">
              <a:extLst>
                <a:ext uri="{FF2B5EF4-FFF2-40B4-BE49-F238E27FC236}">
                  <a16:creationId xmlns:a16="http://schemas.microsoft.com/office/drawing/2014/main" id="{63835C66-E835-E8F1-B5E5-228D02674EE6}"/>
                </a:ext>
              </a:extLst>
            </p:cNvPr>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43">
              <a:extLst>
                <a:ext uri="{FF2B5EF4-FFF2-40B4-BE49-F238E27FC236}">
                  <a16:creationId xmlns:a16="http://schemas.microsoft.com/office/drawing/2014/main" id="{220241A8-4FBD-BEA2-A51D-D824675EC384}"/>
                </a:ext>
              </a:extLst>
            </p:cNvPr>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43">
              <a:extLst>
                <a:ext uri="{FF2B5EF4-FFF2-40B4-BE49-F238E27FC236}">
                  <a16:creationId xmlns:a16="http://schemas.microsoft.com/office/drawing/2014/main" id="{034641E3-9067-7EF6-C692-D6FB6060A0F8}"/>
                </a:ext>
              </a:extLst>
            </p:cNvPr>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3">
              <a:extLst>
                <a:ext uri="{FF2B5EF4-FFF2-40B4-BE49-F238E27FC236}">
                  <a16:creationId xmlns:a16="http://schemas.microsoft.com/office/drawing/2014/main" id="{BBAA3B95-CAA2-37BF-3263-E76298279472}"/>
                </a:ext>
              </a:extLst>
            </p:cNvPr>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3">
              <a:extLst>
                <a:ext uri="{FF2B5EF4-FFF2-40B4-BE49-F238E27FC236}">
                  <a16:creationId xmlns:a16="http://schemas.microsoft.com/office/drawing/2014/main" id="{A68058E0-6324-9FFF-286A-CD319880A188}"/>
                </a:ext>
              </a:extLst>
            </p:cNvPr>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3">
              <a:extLst>
                <a:ext uri="{FF2B5EF4-FFF2-40B4-BE49-F238E27FC236}">
                  <a16:creationId xmlns:a16="http://schemas.microsoft.com/office/drawing/2014/main" id="{15390D31-6F64-CF79-63BE-CFADE5ADA57A}"/>
                </a:ext>
              </a:extLst>
            </p:cNvPr>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3">
              <a:extLst>
                <a:ext uri="{FF2B5EF4-FFF2-40B4-BE49-F238E27FC236}">
                  <a16:creationId xmlns:a16="http://schemas.microsoft.com/office/drawing/2014/main" id="{46DF7CD0-0B27-E62F-2069-E364C0D971BA}"/>
                </a:ext>
              </a:extLst>
            </p:cNvPr>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43">
              <a:extLst>
                <a:ext uri="{FF2B5EF4-FFF2-40B4-BE49-F238E27FC236}">
                  <a16:creationId xmlns:a16="http://schemas.microsoft.com/office/drawing/2014/main" id="{42684945-BA7C-0F39-7B5C-EAA61B7DFC72}"/>
                </a:ext>
              </a:extLst>
            </p:cNvPr>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43">
              <a:extLst>
                <a:ext uri="{FF2B5EF4-FFF2-40B4-BE49-F238E27FC236}">
                  <a16:creationId xmlns:a16="http://schemas.microsoft.com/office/drawing/2014/main" id="{506582B8-967D-4431-A72F-EE17519D9D02}"/>
                </a:ext>
              </a:extLst>
            </p:cNvPr>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43">
              <a:extLst>
                <a:ext uri="{FF2B5EF4-FFF2-40B4-BE49-F238E27FC236}">
                  <a16:creationId xmlns:a16="http://schemas.microsoft.com/office/drawing/2014/main" id="{EE3997C7-CBA9-5DCA-057D-A02B6C7E9B5D}"/>
                </a:ext>
              </a:extLst>
            </p:cNvPr>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43">
              <a:extLst>
                <a:ext uri="{FF2B5EF4-FFF2-40B4-BE49-F238E27FC236}">
                  <a16:creationId xmlns:a16="http://schemas.microsoft.com/office/drawing/2014/main" id="{92010BCA-ECA3-A95D-8662-9F80DD5340EA}"/>
                </a:ext>
              </a:extLst>
            </p:cNvPr>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43">
              <a:extLst>
                <a:ext uri="{FF2B5EF4-FFF2-40B4-BE49-F238E27FC236}">
                  <a16:creationId xmlns:a16="http://schemas.microsoft.com/office/drawing/2014/main" id="{D9BB62BE-92DB-0570-F9C5-9D89DCF76369}"/>
                </a:ext>
              </a:extLst>
            </p:cNvPr>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3">
              <a:extLst>
                <a:ext uri="{FF2B5EF4-FFF2-40B4-BE49-F238E27FC236}">
                  <a16:creationId xmlns:a16="http://schemas.microsoft.com/office/drawing/2014/main" id="{C14941BB-D19D-8D57-238D-50FB7AC9DA4C}"/>
                </a:ext>
              </a:extLst>
            </p:cNvPr>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43">
              <a:extLst>
                <a:ext uri="{FF2B5EF4-FFF2-40B4-BE49-F238E27FC236}">
                  <a16:creationId xmlns:a16="http://schemas.microsoft.com/office/drawing/2014/main" id="{915D1EDE-2EB2-FE53-FD45-098DD2B86E50}"/>
                </a:ext>
              </a:extLst>
            </p:cNvPr>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43">
              <a:extLst>
                <a:ext uri="{FF2B5EF4-FFF2-40B4-BE49-F238E27FC236}">
                  <a16:creationId xmlns:a16="http://schemas.microsoft.com/office/drawing/2014/main" id="{C513BA7D-B02A-8681-4485-3D46B01ECD8D}"/>
                </a:ext>
              </a:extLst>
            </p:cNvPr>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43">
              <a:extLst>
                <a:ext uri="{FF2B5EF4-FFF2-40B4-BE49-F238E27FC236}">
                  <a16:creationId xmlns:a16="http://schemas.microsoft.com/office/drawing/2014/main" id="{BF850C3F-4FED-3CFD-4BE0-BFD67A0F670B}"/>
                </a:ext>
              </a:extLst>
            </p:cNvPr>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43">
              <a:extLst>
                <a:ext uri="{FF2B5EF4-FFF2-40B4-BE49-F238E27FC236}">
                  <a16:creationId xmlns:a16="http://schemas.microsoft.com/office/drawing/2014/main" id="{C021F18E-68E6-8EA9-71D3-D5146FD63EE7}"/>
                </a:ext>
              </a:extLst>
            </p:cNvPr>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43">
              <a:extLst>
                <a:ext uri="{FF2B5EF4-FFF2-40B4-BE49-F238E27FC236}">
                  <a16:creationId xmlns:a16="http://schemas.microsoft.com/office/drawing/2014/main" id="{BD0B2BD7-EB60-6E52-6740-51201F37C538}"/>
                </a:ext>
              </a:extLst>
            </p:cNvPr>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43">
              <a:extLst>
                <a:ext uri="{FF2B5EF4-FFF2-40B4-BE49-F238E27FC236}">
                  <a16:creationId xmlns:a16="http://schemas.microsoft.com/office/drawing/2014/main" id="{50AD3238-DD0D-D56D-2C5B-05E3904D2FC8}"/>
                </a:ext>
              </a:extLst>
            </p:cNvPr>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3">
              <a:extLst>
                <a:ext uri="{FF2B5EF4-FFF2-40B4-BE49-F238E27FC236}">
                  <a16:creationId xmlns:a16="http://schemas.microsoft.com/office/drawing/2014/main" id="{FD3E0D64-5D35-1732-C19A-C509B5212996}"/>
                </a:ext>
              </a:extLst>
            </p:cNvPr>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3">
              <a:extLst>
                <a:ext uri="{FF2B5EF4-FFF2-40B4-BE49-F238E27FC236}">
                  <a16:creationId xmlns:a16="http://schemas.microsoft.com/office/drawing/2014/main" id="{348DA42A-6F17-177A-73B2-B3FE2E245762}"/>
                </a:ext>
              </a:extLst>
            </p:cNvPr>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3">
              <a:extLst>
                <a:ext uri="{FF2B5EF4-FFF2-40B4-BE49-F238E27FC236}">
                  <a16:creationId xmlns:a16="http://schemas.microsoft.com/office/drawing/2014/main" id="{718A9A4A-124E-226D-C871-6F2CF2EFA8AA}"/>
                </a:ext>
              </a:extLst>
            </p:cNvPr>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3">
              <a:extLst>
                <a:ext uri="{FF2B5EF4-FFF2-40B4-BE49-F238E27FC236}">
                  <a16:creationId xmlns:a16="http://schemas.microsoft.com/office/drawing/2014/main" id="{C49D5A28-A0FE-9CB1-F3A2-A66E7B40C81E}"/>
                </a:ext>
              </a:extLst>
            </p:cNvPr>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43">
            <a:extLst>
              <a:ext uri="{FF2B5EF4-FFF2-40B4-BE49-F238E27FC236}">
                <a16:creationId xmlns:a16="http://schemas.microsoft.com/office/drawing/2014/main" id="{47397EC6-0AB2-2D3B-BDD6-6A184D81DA28}"/>
              </a:ext>
            </a:extLst>
          </p:cNvPr>
          <p:cNvGrpSpPr/>
          <p:nvPr/>
        </p:nvGrpSpPr>
        <p:grpSpPr>
          <a:xfrm rot="-10319431">
            <a:off x="8403999" y="-2165296"/>
            <a:ext cx="917701" cy="3709654"/>
            <a:chOff x="4034900" y="-1769300"/>
            <a:chExt cx="307675" cy="1243725"/>
          </a:xfrm>
        </p:grpSpPr>
        <p:sp>
          <p:nvSpPr>
            <p:cNvPr id="6382" name="Google Shape;6382;p43">
              <a:extLst>
                <a:ext uri="{FF2B5EF4-FFF2-40B4-BE49-F238E27FC236}">
                  <a16:creationId xmlns:a16="http://schemas.microsoft.com/office/drawing/2014/main" id="{01BCA4CE-7C08-501F-0874-C09E709AA99F}"/>
                </a:ext>
              </a:extLst>
            </p:cNvPr>
            <p:cNvSpPr/>
            <p:nvPr/>
          </p:nvSpPr>
          <p:spPr>
            <a:xfrm>
              <a:off x="4193800" y="-961200"/>
              <a:ext cx="66000" cy="80275"/>
            </a:xfrm>
            <a:custGeom>
              <a:avLst/>
              <a:gdLst/>
              <a:ahLst/>
              <a:cxnLst/>
              <a:rect l="l" t="t" r="r" b="b"/>
              <a:pathLst>
                <a:path w="2640" h="3211" extrusionOk="0">
                  <a:moveTo>
                    <a:pt x="156" y="0"/>
                  </a:moveTo>
                  <a:cubicBezTo>
                    <a:pt x="151" y="0"/>
                    <a:pt x="147" y="2"/>
                    <a:pt x="144" y="5"/>
                  </a:cubicBezTo>
                  <a:lnTo>
                    <a:pt x="100" y="5"/>
                  </a:lnTo>
                  <a:cubicBezTo>
                    <a:pt x="100" y="16"/>
                    <a:pt x="89" y="16"/>
                    <a:pt x="78" y="27"/>
                  </a:cubicBezTo>
                  <a:cubicBezTo>
                    <a:pt x="45" y="49"/>
                    <a:pt x="23" y="104"/>
                    <a:pt x="12" y="148"/>
                  </a:cubicBezTo>
                  <a:cubicBezTo>
                    <a:pt x="1" y="170"/>
                    <a:pt x="1" y="203"/>
                    <a:pt x="1" y="236"/>
                  </a:cubicBezTo>
                  <a:cubicBezTo>
                    <a:pt x="1" y="258"/>
                    <a:pt x="1" y="280"/>
                    <a:pt x="1" y="302"/>
                  </a:cubicBezTo>
                  <a:cubicBezTo>
                    <a:pt x="1" y="346"/>
                    <a:pt x="12" y="390"/>
                    <a:pt x="12" y="434"/>
                  </a:cubicBezTo>
                  <a:cubicBezTo>
                    <a:pt x="23" y="522"/>
                    <a:pt x="34" y="610"/>
                    <a:pt x="45" y="698"/>
                  </a:cubicBezTo>
                  <a:cubicBezTo>
                    <a:pt x="56" y="709"/>
                    <a:pt x="56" y="720"/>
                    <a:pt x="56" y="731"/>
                  </a:cubicBezTo>
                  <a:cubicBezTo>
                    <a:pt x="56" y="731"/>
                    <a:pt x="56" y="720"/>
                    <a:pt x="56" y="720"/>
                  </a:cubicBezTo>
                  <a:cubicBezTo>
                    <a:pt x="89" y="918"/>
                    <a:pt x="122" y="1105"/>
                    <a:pt x="177" y="1292"/>
                  </a:cubicBezTo>
                  <a:cubicBezTo>
                    <a:pt x="232" y="1479"/>
                    <a:pt x="287" y="1655"/>
                    <a:pt x="364" y="1831"/>
                  </a:cubicBezTo>
                  <a:cubicBezTo>
                    <a:pt x="408" y="1908"/>
                    <a:pt x="452" y="1985"/>
                    <a:pt x="496" y="2062"/>
                  </a:cubicBezTo>
                  <a:cubicBezTo>
                    <a:pt x="540" y="2149"/>
                    <a:pt x="595" y="2237"/>
                    <a:pt x="650" y="2314"/>
                  </a:cubicBezTo>
                  <a:cubicBezTo>
                    <a:pt x="759" y="2468"/>
                    <a:pt x="880" y="2589"/>
                    <a:pt x="1001" y="2721"/>
                  </a:cubicBezTo>
                  <a:cubicBezTo>
                    <a:pt x="1078" y="2787"/>
                    <a:pt x="1144" y="2853"/>
                    <a:pt x="1221" y="2908"/>
                  </a:cubicBezTo>
                  <a:cubicBezTo>
                    <a:pt x="1287" y="2963"/>
                    <a:pt x="1364" y="3018"/>
                    <a:pt x="1441" y="3062"/>
                  </a:cubicBezTo>
                  <a:cubicBezTo>
                    <a:pt x="1485" y="3084"/>
                    <a:pt x="1529" y="3106"/>
                    <a:pt x="1584" y="3128"/>
                  </a:cubicBezTo>
                  <a:cubicBezTo>
                    <a:pt x="1639" y="3161"/>
                    <a:pt x="1705" y="3183"/>
                    <a:pt x="1760" y="3183"/>
                  </a:cubicBezTo>
                  <a:cubicBezTo>
                    <a:pt x="1815" y="3194"/>
                    <a:pt x="1870" y="3205"/>
                    <a:pt x="1925" y="3205"/>
                  </a:cubicBezTo>
                  <a:cubicBezTo>
                    <a:pt x="1947" y="3205"/>
                    <a:pt x="1974" y="3210"/>
                    <a:pt x="1999" y="3210"/>
                  </a:cubicBezTo>
                  <a:cubicBezTo>
                    <a:pt x="2012" y="3210"/>
                    <a:pt x="2024" y="3209"/>
                    <a:pt x="2035" y="3205"/>
                  </a:cubicBezTo>
                  <a:lnTo>
                    <a:pt x="2101" y="3205"/>
                  </a:lnTo>
                  <a:cubicBezTo>
                    <a:pt x="2134" y="3194"/>
                    <a:pt x="2167" y="3183"/>
                    <a:pt x="2189" y="3183"/>
                  </a:cubicBezTo>
                  <a:cubicBezTo>
                    <a:pt x="2211" y="3172"/>
                    <a:pt x="2233" y="3161"/>
                    <a:pt x="2255" y="3150"/>
                  </a:cubicBezTo>
                  <a:cubicBezTo>
                    <a:pt x="2266" y="3128"/>
                    <a:pt x="2277" y="3117"/>
                    <a:pt x="2288" y="3095"/>
                  </a:cubicBezTo>
                  <a:cubicBezTo>
                    <a:pt x="2288" y="3084"/>
                    <a:pt x="2299" y="3073"/>
                    <a:pt x="2299" y="3062"/>
                  </a:cubicBezTo>
                  <a:cubicBezTo>
                    <a:pt x="2288" y="3040"/>
                    <a:pt x="2277" y="3018"/>
                    <a:pt x="2255" y="3007"/>
                  </a:cubicBezTo>
                  <a:cubicBezTo>
                    <a:pt x="2244" y="2996"/>
                    <a:pt x="2222" y="2996"/>
                    <a:pt x="2200" y="2996"/>
                  </a:cubicBezTo>
                  <a:cubicBezTo>
                    <a:pt x="2196" y="2993"/>
                    <a:pt x="2193" y="2991"/>
                    <a:pt x="2189" y="2991"/>
                  </a:cubicBezTo>
                  <a:cubicBezTo>
                    <a:pt x="2182" y="2991"/>
                    <a:pt x="2174" y="2996"/>
                    <a:pt x="2167" y="2996"/>
                  </a:cubicBezTo>
                  <a:cubicBezTo>
                    <a:pt x="2145" y="2996"/>
                    <a:pt x="2123" y="3007"/>
                    <a:pt x="2112" y="3007"/>
                  </a:cubicBezTo>
                  <a:lnTo>
                    <a:pt x="1936" y="3007"/>
                  </a:lnTo>
                  <a:cubicBezTo>
                    <a:pt x="1892" y="2996"/>
                    <a:pt x="1848" y="2996"/>
                    <a:pt x="1804" y="2985"/>
                  </a:cubicBezTo>
                  <a:cubicBezTo>
                    <a:pt x="1771" y="2974"/>
                    <a:pt x="1727" y="2963"/>
                    <a:pt x="1683" y="2952"/>
                  </a:cubicBezTo>
                  <a:cubicBezTo>
                    <a:pt x="1672" y="2941"/>
                    <a:pt x="1650" y="2930"/>
                    <a:pt x="1628" y="2930"/>
                  </a:cubicBezTo>
                  <a:cubicBezTo>
                    <a:pt x="1562" y="2897"/>
                    <a:pt x="1507" y="2853"/>
                    <a:pt x="1441" y="2809"/>
                  </a:cubicBezTo>
                  <a:cubicBezTo>
                    <a:pt x="1419" y="2787"/>
                    <a:pt x="1386" y="2765"/>
                    <a:pt x="1364" y="2743"/>
                  </a:cubicBezTo>
                  <a:cubicBezTo>
                    <a:pt x="1342" y="2732"/>
                    <a:pt x="1320" y="2710"/>
                    <a:pt x="1298" y="2699"/>
                  </a:cubicBezTo>
                  <a:cubicBezTo>
                    <a:pt x="1210" y="2611"/>
                    <a:pt x="1122" y="2534"/>
                    <a:pt x="1045" y="2435"/>
                  </a:cubicBezTo>
                  <a:cubicBezTo>
                    <a:pt x="957" y="2347"/>
                    <a:pt x="880" y="2248"/>
                    <a:pt x="814" y="2149"/>
                  </a:cubicBezTo>
                  <a:cubicBezTo>
                    <a:pt x="781" y="2105"/>
                    <a:pt x="759" y="2062"/>
                    <a:pt x="726" y="2018"/>
                  </a:cubicBezTo>
                  <a:cubicBezTo>
                    <a:pt x="705" y="1974"/>
                    <a:pt x="683" y="1930"/>
                    <a:pt x="650" y="1886"/>
                  </a:cubicBezTo>
                  <a:cubicBezTo>
                    <a:pt x="595" y="1787"/>
                    <a:pt x="551" y="1688"/>
                    <a:pt x="496" y="1578"/>
                  </a:cubicBezTo>
                  <a:cubicBezTo>
                    <a:pt x="474" y="1501"/>
                    <a:pt x="441" y="1435"/>
                    <a:pt x="419" y="1358"/>
                  </a:cubicBezTo>
                  <a:cubicBezTo>
                    <a:pt x="397" y="1281"/>
                    <a:pt x="375" y="1193"/>
                    <a:pt x="353" y="1116"/>
                  </a:cubicBezTo>
                  <a:cubicBezTo>
                    <a:pt x="320" y="962"/>
                    <a:pt x="287" y="819"/>
                    <a:pt x="254" y="665"/>
                  </a:cubicBezTo>
                  <a:cubicBezTo>
                    <a:pt x="243" y="588"/>
                    <a:pt x="232" y="511"/>
                    <a:pt x="221" y="434"/>
                  </a:cubicBezTo>
                  <a:cubicBezTo>
                    <a:pt x="221" y="412"/>
                    <a:pt x="221" y="379"/>
                    <a:pt x="221" y="346"/>
                  </a:cubicBezTo>
                  <a:lnTo>
                    <a:pt x="254" y="390"/>
                  </a:lnTo>
                  <a:cubicBezTo>
                    <a:pt x="298" y="434"/>
                    <a:pt x="342" y="489"/>
                    <a:pt x="375" y="533"/>
                  </a:cubicBezTo>
                  <a:cubicBezTo>
                    <a:pt x="441" y="588"/>
                    <a:pt x="496" y="654"/>
                    <a:pt x="562" y="709"/>
                  </a:cubicBezTo>
                  <a:cubicBezTo>
                    <a:pt x="606" y="742"/>
                    <a:pt x="650" y="786"/>
                    <a:pt x="694" y="819"/>
                  </a:cubicBezTo>
                  <a:cubicBezTo>
                    <a:pt x="726" y="841"/>
                    <a:pt x="759" y="863"/>
                    <a:pt x="792" y="885"/>
                  </a:cubicBezTo>
                  <a:cubicBezTo>
                    <a:pt x="869" y="940"/>
                    <a:pt x="946" y="995"/>
                    <a:pt x="1023" y="1039"/>
                  </a:cubicBezTo>
                  <a:cubicBezTo>
                    <a:pt x="1089" y="1094"/>
                    <a:pt x="1166" y="1127"/>
                    <a:pt x="1243" y="1171"/>
                  </a:cubicBezTo>
                  <a:cubicBezTo>
                    <a:pt x="1408" y="1259"/>
                    <a:pt x="1562" y="1347"/>
                    <a:pt x="1705" y="1435"/>
                  </a:cubicBezTo>
                  <a:cubicBezTo>
                    <a:pt x="1848" y="1523"/>
                    <a:pt x="1991" y="1622"/>
                    <a:pt x="2112" y="1732"/>
                  </a:cubicBezTo>
                  <a:cubicBezTo>
                    <a:pt x="2200" y="1809"/>
                    <a:pt x="2277" y="1897"/>
                    <a:pt x="2354" y="1985"/>
                  </a:cubicBezTo>
                  <a:cubicBezTo>
                    <a:pt x="2376" y="2018"/>
                    <a:pt x="2387" y="2051"/>
                    <a:pt x="2409" y="2072"/>
                  </a:cubicBezTo>
                  <a:cubicBezTo>
                    <a:pt x="2420" y="2105"/>
                    <a:pt x="2442" y="2138"/>
                    <a:pt x="2453" y="2171"/>
                  </a:cubicBezTo>
                  <a:cubicBezTo>
                    <a:pt x="2464" y="2215"/>
                    <a:pt x="2475" y="2248"/>
                    <a:pt x="2486" y="2292"/>
                  </a:cubicBezTo>
                  <a:cubicBezTo>
                    <a:pt x="2497" y="2336"/>
                    <a:pt x="2508" y="2380"/>
                    <a:pt x="2519" y="2424"/>
                  </a:cubicBezTo>
                  <a:cubicBezTo>
                    <a:pt x="2530" y="2490"/>
                    <a:pt x="2541" y="2556"/>
                    <a:pt x="2541" y="2622"/>
                  </a:cubicBezTo>
                  <a:cubicBezTo>
                    <a:pt x="2541" y="2685"/>
                    <a:pt x="2541" y="2747"/>
                    <a:pt x="2541" y="2809"/>
                  </a:cubicBezTo>
                  <a:cubicBezTo>
                    <a:pt x="2530" y="2853"/>
                    <a:pt x="2530" y="2908"/>
                    <a:pt x="2530" y="2952"/>
                  </a:cubicBezTo>
                  <a:cubicBezTo>
                    <a:pt x="2530" y="2974"/>
                    <a:pt x="2530" y="2996"/>
                    <a:pt x="2530" y="3018"/>
                  </a:cubicBezTo>
                  <a:cubicBezTo>
                    <a:pt x="2530" y="3029"/>
                    <a:pt x="2541" y="3051"/>
                    <a:pt x="2552" y="3051"/>
                  </a:cubicBezTo>
                  <a:lnTo>
                    <a:pt x="2563" y="3051"/>
                  </a:lnTo>
                  <a:cubicBezTo>
                    <a:pt x="2574" y="3040"/>
                    <a:pt x="2574" y="3018"/>
                    <a:pt x="2585" y="3007"/>
                  </a:cubicBezTo>
                  <a:cubicBezTo>
                    <a:pt x="2585" y="2985"/>
                    <a:pt x="2596" y="2963"/>
                    <a:pt x="2596" y="2941"/>
                  </a:cubicBezTo>
                  <a:cubicBezTo>
                    <a:pt x="2607" y="2853"/>
                    <a:pt x="2629" y="2765"/>
                    <a:pt x="2640" y="2666"/>
                  </a:cubicBezTo>
                  <a:cubicBezTo>
                    <a:pt x="2640" y="2622"/>
                    <a:pt x="2640" y="2567"/>
                    <a:pt x="2640" y="2523"/>
                  </a:cubicBezTo>
                  <a:cubicBezTo>
                    <a:pt x="2640" y="2479"/>
                    <a:pt x="2629" y="2435"/>
                    <a:pt x="2629" y="2402"/>
                  </a:cubicBezTo>
                  <a:cubicBezTo>
                    <a:pt x="2618" y="2303"/>
                    <a:pt x="2607" y="2204"/>
                    <a:pt x="2574" y="2116"/>
                  </a:cubicBezTo>
                  <a:cubicBezTo>
                    <a:pt x="2563" y="2072"/>
                    <a:pt x="2541" y="2018"/>
                    <a:pt x="2519" y="1985"/>
                  </a:cubicBezTo>
                  <a:cubicBezTo>
                    <a:pt x="2497" y="1930"/>
                    <a:pt x="2475" y="1886"/>
                    <a:pt x="2442" y="1842"/>
                  </a:cubicBezTo>
                  <a:cubicBezTo>
                    <a:pt x="2343" y="1699"/>
                    <a:pt x="2211" y="1567"/>
                    <a:pt x="2068" y="1457"/>
                  </a:cubicBezTo>
                  <a:cubicBezTo>
                    <a:pt x="1936" y="1347"/>
                    <a:pt x="1782" y="1259"/>
                    <a:pt x="1628" y="1171"/>
                  </a:cubicBezTo>
                  <a:cubicBezTo>
                    <a:pt x="1474" y="1083"/>
                    <a:pt x="1320" y="1006"/>
                    <a:pt x="1166" y="918"/>
                  </a:cubicBezTo>
                  <a:cubicBezTo>
                    <a:pt x="1089" y="863"/>
                    <a:pt x="1012" y="819"/>
                    <a:pt x="946" y="764"/>
                  </a:cubicBezTo>
                  <a:cubicBezTo>
                    <a:pt x="869" y="709"/>
                    <a:pt x="803" y="654"/>
                    <a:pt x="737" y="588"/>
                  </a:cubicBezTo>
                  <a:cubicBezTo>
                    <a:pt x="672" y="544"/>
                    <a:pt x="617" y="478"/>
                    <a:pt x="562" y="423"/>
                  </a:cubicBezTo>
                  <a:cubicBezTo>
                    <a:pt x="507" y="357"/>
                    <a:pt x="452" y="291"/>
                    <a:pt x="397" y="225"/>
                  </a:cubicBezTo>
                  <a:cubicBezTo>
                    <a:pt x="364" y="192"/>
                    <a:pt x="342" y="159"/>
                    <a:pt x="309" y="126"/>
                  </a:cubicBezTo>
                  <a:cubicBezTo>
                    <a:pt x="298" y="104"/>
                    <a:pt x="287" y="82"/>
                    <a:pt x="265" y="71"/>
                  </a:cubicBezTo>
                  <a:cubicBezTo>
                    <a:pt x="254" y="60"/>
                    <a:pt x="243" y="49"/>
                    <a:pt x="232" y="38"/>
                  </a:cubicBezTo>
                  <a:cubicBezTo>
                    <a:pt x="221" y="27"/>
                    <a:pt x="210" y="16"/>
                    <a:pt x="188" y="16"/>
                  </a:cubicBezTo>
                  <a:cubicBezTo>
                    <a:pt x="180" y="8"/>
                    <a:pt x="167" y="0"/>
                    <a:pt x="1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43">
              <a:extLst>
                <a:ext uri="{FF2B5EF4-FFF2-40B4-BE49-F238E27FC236}">
                  <a16:creationId xmlns:a16="http://schemas.microsoft.com/office/drawing/2014/main" id="{AFF2DE37-8882-0500-C544-CA41091A09B8}"/>
                </a:ext>
              </a:extLst>
            </p:cNvPr>
            <p:cNvSpPr/>
            <p:nvPr/>
          </p:nvSpPr>
          <p:spPr>
            <a:xfrm>
              <a:off x="4192150" y="-1013325"/>
              <a:ext cx="59150" cy="84425"/>
            </a:xfrm>
            <a:custGeom>
              <a:avLst/>
              <a:gdLst/>
              <a:ahLst/>
              <a:cxnLst/>
              <a:rect l="l" t="t" r="r" b="b"/>
              <a:pathLst>
                <a:path w="2366" h="3377" extrusionOk="0">
                  <a:moveTo>
                    <a:pt x="166" y="1"/>
                  </a:moveTo>
                  <a:cubicBezTo>
                    <a:pt x="155" y="1"/>
                    <a:pt x="144" y="12"/>
                    <a:pt x="133" y="12"/>
                  </a:cubicBezTo>
                  <a:cubicBezTo>
                    <a:pt x="133" y="12"/>
                    <a:pt x="122" y="12"/>
                    <a:pt x="122" y="23"/>
                  </a:cubicBezTo>
                  <a:cubicBezTo>
                    <a:pt x="100" y="23"/>
                    <a:pt x="89" y="34"/>
                    <a:pt x="78" y="56"/>
                  </a:cubicBezTo>
                  <a:cubicBezTo>
                    <a:pt x="67" y="67"/>
                    <a:pt x="67" y="78"/>
                    <a:pt x="56" y="100"/>
                  </a:cubicBezTo>
                  <a:cubicBezTo>
                    <a:pt x="56" y="111"/>
                    <a:pt x="45" y="122"/>
                    <a:pt x="45" y="133"/>
                  </a:cubicBezTo>
                  <a:cubicBezTo>
                    <a:pt x="23" y="177"/>
                    <a:pt x="23" y="221"/>
                    <a:pt x="12" y="265"/>
                  </a:cubicBezTo>
                  <a:cubicBezTo>
                    <a:pt x="12" y="319"/>
                    <a:pt x="1" y="374"/>
                    <a:pt x="1" y="429"/>
                  </a:cubicBezTo>
                  <a:lnTo>
                    <a:pt x="1" y="429"/>
                  </a:lnTo>
                  <a:cubicBezTo>
                    <a:pt x="1" y="426"/>
                    <a:pt x="1" y="422"/>
                    <a:pt x="1" y="418"/>
                  </a:cubicBezTo>
                  <a:lnTo>
                    <a:pt x="1" y="429"/>
                  </a:lnTo>
                  <a:cubicBezTo>
                    <a:pt x="1" y="429"/>
                    <a:pt x="1" y="429"/>
                    <a:pt x="1" y="429"/>
                  </a:cubicBezTo>
                  <a:lnTo>
                    <a:pt x="1" y="429"/>
                  </a:lnTo>
                  <a:cubicBezTo>
                    <a:pt x="1" y="557"/>
                    <a:pt x="1" y="675"/>
                    <a:pt x="12" y="803"/>
                  </a:cubicBezTo>
                  <a:cubicBezTo>
                    <a:pt x="23" y="1001"/>
                    <a:pt x="34" y="1210"/>
                    <a:pt x="56" y="1408"/>
                  </a:cubicBezTo>
                  <a:cubicBezTo>
                    <a:pt x="78" y="1518"/>
                    <a:pt x="89" y="1628"/>
                    <a:pt x="111" y="1738"/>
                  </a:cubicBezTo>
                  <a:cubicBezTo>
                    <a:pt x="122" y="1782"/>
                    <a:pt x="122" y="1826"/>
                    <a:pt x="144" y="1870"/>
                  </a:cubicBezTo>
                  <a:cubicBezTo>
                    <a:pt x="155" y="1925"/>
                    <a:pt x="177" y="1980"/>
                    <a:pt x="199" y="2035"/>
                  </a:cubicBezTo>
                  <a:cubicBezTo>
                    <a:pt x="232" y="2134"/>
                    <a:pt x="276" y="2233"/>
                    <a:pt x="331" y="2321"/>
                  </a:cubicBezTo>
                  <a:cubicBezTo>
                    <a:pt x="353" y="2365"/>
                    <a:pt x="386" y="2409"/>
                    <a:pt x="408" y="2464"/>
                  </a:cubicBezTo>
                  <a:cubicBezTo>
                    <a:pt x="419" y="2475"/>
                    <a:pt x="419" y="2486"/>
                    <a:pt x="430" y="2497"/>
                  </a:cubicBezTo>
                  <a:cubicBezTo>
                    <a:pt x="441" y="2508"/>
                    <a:pt x="441" y="2519"/>
                    <a:pt x="452" y="2530"/>
                  </a:cubicBezTo>
                  <a:cubicBezTo>
                    <a:pt x="467" y="2545"/>
                    <a:pt x="488" y="2561"/>
                    <a:pt x="507" y="2561"/>
                  </a:cubicBezTo>
                  <a:cubicBezTo>
                    <a:pt x="515" y="2561"/>
                    <a:pt x="522" y="2558"/>
                    <a:pt x="529" y="2552"/>
                  </a:cubicBezTo>
                  <a:cubicBezTo>
                    <a:pt x="551" y="2552"/>
                    <a:pt x="551" y="2530"/>
                    <a:pt x="551" y="2519"/>
                  </a:cubicBezTo>
                  <a:cubicBezTo>
                    <a:pt x="551" y="2497"/>
                    <a:pt x="551" y="2475"/>
                    <a:pt x="551" y="2453"/>
                  </a:cubicBezTo>
                  <a:cubicBezTo>
                    <a:pt x="540" y="2431"/>
                    <a:pt x="529" y="2409"/>
                    <a:pt x="507" y="2376"/>
                  </a:cubicBezTo>
                  <a:cubicBezTo>
                    <a:pt x="485" y="2332"/>
                    <a:pt x="463" y="2299"/>
                    <a:pt x="441" y="2255"/>
                  </a:cubicBezTo>
                  <a:cubicBezTo>
                    <a:pt x="419" y="2211"/>
                    <a:pt x="386" y="2156"/>
                    <a:pt x="364" y="2112"/>
                  </a:cubicBezTo>
                  <a:cubicBezTo>
                    <a:pt x="342" y="2068"/>
                    <a:pt x="331" y="2024"/>
                    <a:pt x="309" y="1980"/>
                  </a:cubicBezTo>
                  <a:cubicBezTo>
                    <a:pt x="287" y="1925"/>
                    <a:pt x="265" y="1870"/>
                    <a:pt x="254" y="1815"/>
                  </a:cubicBezTo>
                  <a:cubicBezTo>
                    <a:pt x="243" y="1760"/>
                    <a:pt x="232" y="1705"/>
                    <a:pt x="221" y="1661"/>
                  </a:cubicBezTo>
                  <a:cubicBezTo>
                    <a:pt x="188" y="1463"/>
                    <a:pt x="177" y="1276"/>
                    <a:pt x="155" y="1078"/>
                  </a:cubicBezTo>
                  <a:cubicBezTo>
                    <a:pt x="155" y="979"/>
                    <a:pt x="144" y="880"/>
                    <a:pt x="144" y="781"/>
                  </a:cubicBezTo>
                  <a:cubicBezTo>
                    <a:pt x="144" y="687"/>
                    <a:pt x="144" y="592"/>
                    <a:pt x="144" y="506"/>
                  </a:cubicBezTo>
                  <a:cubicBezTo>
                    <a:pt x="144" y="418"/>
                    <a:pt x="155" y="331"/>
                    <a:pt x="166" y="243"/>
                  </a:cubicBezTo>
                  <a:cubicBezTo>
                    <a:pt x="166" y="232"/>
                    <a:pt x="177" y="221"/>
                    <a:pt x="177" y="221"/>
                  </a:cubicBezTo>
                  <a:cubicBezTo>
                    <a:pt x="221" y="254"/>
                    <a:pt x="254" y="309"/>
                    <a:pt x="298" y="353"/>
                  </a:cubicBezTo>
                  <a:cubicBezTo>
                    <a:pt x="331" y="396"/>
                    <a:pt x="375" y="440"/>
                    <a:pt x="419" y="484"/>
                  </a:cubicBezTo>
                  <a:cubicBezTo>
                    <a:pt x="518" y="561"/>
                    <a:pt x="606" y="649"/>
                    <a:pt x="705" y="715"/>
                  </a:cubicBezTo>
                  <a:cubicBezTo>
                    <a:pt x="792" y="781"/>
                    <a:pt x="880" y="825"/>
                    <a:pt x="968" y="880"/>
                  </a:cubicBezTo>
                  <a:cubicBezTo>
                    <a:pt x="1056" y="935"/>
                    <a:pt x="1144" y="990"/>
                    <a:pt x="1232" y="1045"/>
                  </a:cubicBezTo>
                  <a:cubicBezTo>
                    <a:pt x="1397" y="1155"/>
                    <a:pt x="1562" y="1276"/>
                    <a:pt x="1705" y="1397"/>
                  </a:cubicBezTo>
                  <a:cubicBezTo>
                    <a:pt x="1760" y="1452"/>
                    <a:pt x="1815" y="1496"/>
                    <a:pt x="1859" y="1551"/>
                  </a:cubicBezTo>
                  <a:cubicBezTo>
                    <a:pt x="1903" y="1595"/>
                    <a:pt x="1936" y="1639"/>
                    <a:pt x="1969" y="1694"/>
                  </a:cubicBezTo>
                  <a:cubicBezTo>
                    <a:pt x="2002" y="1738"/>
                    <a:pt x="2035" y="1782"/>
                    <a:pt x="2057" y="1826"/>
                  </a:cubicBezTo>
                  <a:cubicBezTo>
                    <a:pt x="2079" y="1870"/>
                    <a:pt x="2101" y="1914"/>
                    <a:pt x="2112" y="1958"/>
                  </a:cubicBezTo>
                  <a:cubicBezTo>
                    <a:pt x="2145" y="2024"/>
                    <a:pt x="2156" y="2101"/>
                    <a:pt x="2178" y="2178"/>
                  </a:cubicBezTo>
                  <a:cubicBezTo>
                    <a:pt x="2189" y="2277"/>
                    <a:pt x="2189" y="2376"/>
                    <a:pt x="2189" y="2475"/>
                  </a:cubicBezTo>
                  <a:cubicBezTo>
                    <a:pt x="2189" y="2607"/>
                    <a:pt x="2167" y="2750"/>
                    <a:pt x="2134" y="2882"/>
                  </a:cubicBezTo>
                  <a:cubicBezTo>
                    <a:pt x="2123" y="2937"/>
                    <a:pt x="2101" y="2992"/>
                    <a:pt x="2079" y="3047"/>
                  </a:cubicBezTo>
                  <a:cubicBezTo>
                    <a:pt x="2057" y="3102"/>
                    <a:pt x="2035" y="3146"/>
                    <a:pt x="2013" y="3201"/>
                  </a:cubicBezTo>
                  <a:cubicBezTo>
                    <a:pt x="2002" y="3223"/>
                    <a:pt x="1991" y="3256"/>
                    <a:pt x="1969" y="3278"/>
                  </a:cubicBezTo>
                  <a:cubicBezTo>
                    <a:pt x="1969" y="3289"/>
                    <a:pt x="1958" y="3311"/>
                    <a:pt x="1958" y="3333"/>
                  </a:cubicBezTo>
                  <a:cubicBezTo>
                    <a:pt x="1947" y="3333"/>
                    <a:pt x="1947" y="3344"/>
                    <a:pt x="1958" y="3355"/>
                  </a:cubicBezTo>
                  <a:cubicBezTo>
                    <a:pt x="1958" y="3366"/>
                    <a:pt x="1969" y="3377"/>
                    <a:pt x="1991" y="3377"/>
                  </a:cubicBezTo>
                  <a:cubicBezTo>
                    <a:pt x="2013" y="3377"/>
                    <a:pt x="2024" y="3355"/>
                    <a:pt x="2035" y="3344"/>
                  </a:cubicBezTo>
                  <a:cubicBezTo>
                    <a:pt x="2057" y="3322"/>
                    <a:pt x="2079" y="3300"/>
                    <a:pt x="2090" y="3267"/>
                  </a:cubicBezTo>
                  <a:cubicBezTo>
                    <a:pt x="2123" y="3201"/>
                    <a:pt x="2167" y="3146"/>
                    <a:pt x="2189" y="3069"/>
                  </a:cubicBezTo>
                  <a:cubicBezTo>
                    <a:pt x="2211" y="3025"/>
                    <a:pt x="2233" y="2981"/>
                    <a:pt x="2255" y="2937"/>
                  </a:cubicBezTo>
                  <a:cubicBezTo>
                    <a:pt x="2266" y="2893"/>
                    <a:pt x="2277" y="2838"/>
                    <a:pt x="2288" y="2794"/>
                  </a:cubicBezTo>
                  <a:cubicBezTo>
                    <a:pt x="2321" y="2684"/>
                    <a:pt x="2343" y="2585"/>
                    <a:pt x="2354" y="2475"/>
                  </a:cubicBezTo>
                  <a:cubicBezTo>
                    <a:pt x="2365" y="2376"/>
                    <a:pt x="2365" y="2277"/>
                    <a:pt x="2365" y="2167"/>
                  </a:cubicBezTo>
                  <a:cubicBezTo>
                    <a:pt x="2354" y="2123"/>
                    <a:pt x="2354" y="2068"/>
                    <a:pt x="2343" y="2024"/>
                  </a:cubicBezTo>
                  <a:cubicBezTo>
                    <a:pt x="2332" y="1958"/>
                    <a:pt x="2321" y="1903"/>
                    <a:pt x="2310" y="1848"/>
                  </a:cubicBezTo>
                  <a:cubicBezTo>
                    <a:pt x="2266" y="1738"/>
                    <a:pt x="2222" y="1628"/>
                    <a:pt x="2167" y="1529"/>
                  </a:cubicBezTo>
                  <a:cubicBezTo>
                    <a:pt x="2134" y="1474"/>
                    <a:pt x="2101" y="1430"/>
                    <a:pt x="2068" y="1375"/>
                  </a:cubicBezTo>
                  <a:cubicBezTo>
                    <a:pt x="2035" y="1331"/>
                    <a:pt x="1991" y="1298"/>
                    <a:pt x="1958" y="1254"/>
                  </a:cubicBezTo>
                  <a:cubicBezTo>
                    <a:pt x="1881" y="1177"/>
                    <a:pt x="1793" y="1100"/>
                    <a:pt x="1705" y="1034"/>
                  </a:cubicBezTo>
                  <a:cubicBezTo>
                    <a:pt x="1628" y="979"/>
                    <a:pt x="1551" y="913"/>
                    <a:pt x="1463" y="858"/>
                  </a:cubicBezTo>
                  <a:cubicBezTo>
                    <a:pt x="1375" y="803"/>
                    <a:pt x="1287" y="748"/>
                    <a:pt x="1199" y="693"/>
                  </a:cubicBezTo>
                  <a:cubicBezTo>
                    <a:pt x="1111" y="649"/>
                    <a:pt x="1023" y="605"/>
                    <a:pt x="935" y="550"/>
                  </a:cubicBezTo>
                  <a:cubicBezTo>
                    <a:pt x="891" y="528"/>
                    <a:pt x="836" y="506"/>
                    <a:pt x="792" y="473"/>
                  </a:cubicBezTo>
                  <a:cubicBezTo>
                    <a:pt x="760" y="451"/>
                    <a:pt x="716" y="418"/>
                    <a:pt x="672" y="396"/>
                  </a:cubicBezTo>
                  <a:cubicBezTo>
                    <a:pt x="595" y="331"/>
                    <a:pt x="518" y="276"/>
                    <a:pt x="441" y="210"/>
                  </a:cubicBezTo>
                  <a:cubicBezTo>
                    <a:pt x="419" y="188"/>
                    <a:pt x="386" y="155"/>
                    <a:pt x="353" y="122"/>
                  </a:cubicBezTo>
                  <a:cubicBezTo>
                    <a:pt x="331" y="111"/>
                    <a:pt x="320" y="89"/>
                    <a:pt x="298" y="67"/>
                  </a:cubicBezTo>
                  <a:cubicBezTo>
                    <a:pt x="287" y="56"/>
                    <a:pt x="265" y="34"/>
                    <a:pt x="243" y="23"/>
                  </a:cubicBezTo>
                  <a:cubicBezTo>
                    <a:pt x="232" y="23"/>
                    <a:pt x="221" y="12"/>
                    <a:pt x="210" y="12"/>
                  </a:cubicBezTo>
                  <a:cubicBezTo>
                    <a:pt x="199" y="1"/>
                    <a:pt x="177" y="1"/>
                    <a:pt x="1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43">
              <a:extLst>
                <a:ext uri="{FF2B5EF4-FFF2-40B4-BE49-F238E27FC236}">
                  <a16:creationId xmlns:a16="http://schemas.microsoft.com/office/drawing/2014/main" id="{8E06437D-E123-E60B-31EE-E3B358D5C963}"/>
                </a:ext>
              </a:extLst>
            </p:cNvPr>
            <p:cNvSpPr/>
            <p:nvPr/>
          </p:nvSpPr>
          <p:spPr>
            <a:xfrm>
              <a:off x="4178950" y="-1077500"/>
              <a:ext cx="61350" cy="86200"/>
            </a:xfrm>
            <a:custGeom>
              <a:avLst/>
              <a:gdLst/>
              <a:ahLst/>
              <a:cxnLst/>
              <a:rect l="l" t="t" r="r" b="b"/>
              <a:pathLst>
                <a:path w="2454" h="3448" extrusionOk="0">
                  <a:moveTo>
                    <a:pt x="1277" y="863"/>
                  </a:moveTo>
                  <a:cubicBezTo>
                    <a:pt x="1277" y="874"/>
                    <a:pt x="1288" y="874"/>
                    <a:pt x="1288" y="874"/>
                  </a:cubicBezTo>
                  <a:cubicBezTo>
                    <a:pt x="1288" y="874"/>
                    <a:pt x="1277" y="863"/>
                    <a:pt x="1277" y="863"/>
                  </a:cubicBezTo>
                  <a:close/>
                  <a:moveTo>
                    <a:pt x="182" y="1"/>
                  </a:moveTo>
                  <a:cubicBezTo>
                    <a:pt x="173" y="1"/>
                    <a:pt x="164" y="2"/>
                    <a:pt x="155" y="5"/>
                  </a:cubicBezTo>
                  <a:cubicBezTo>
                    <a:pt x="122" y="5"/>
                    <a:pt x="100" y="16"/>
                    <a:pt x="78" y="49"/>
                  </a:cubicBezTo>
                  <a:cubicBezTo>
                    <a:pt x="45" y="104"/>
                    <a:pt x="34" y="181"/>
                    <a:pt x="23" y="247"/>
                  </a:cubicBezTo>
                  <a:cubicBezTo>
                    <a:pt x="1" y="346"/>
                    <a:pt x="1" y="445"/>
                    <a:pt x="1" y="544"/>
                  </a:cubicBezTo>
                  <a:cubicBezTo>
                    <a:pt x="1" y="643"/>
                    <a:pt x="1" y="742"/>
                    <a:pt x="1" y="841"/>
                  </a:cubicBezTo>
                  <a:cubicBezTo>
                    <a:pt x="12" y="940"/>
                    <a:pt x="12" y="1039"/>
                    <a:pt x="34" y="1149"/>
                  </a:cubicBezTo>
                  <a:cubicBezTo>
                    <a:pt x="45" y="1248"/>
                    <a:pt x="67" y="1358"/>
                    <a:pt x="89" y="1457"/>
                  </a:cubicBezTo>
                  <a:cubicBezTo>
                    <a:pt x="122" y="1556"/>
                    <a:pt x="155" y="1655"/>
                    <a:pt x="199" y="1754"/>
                  </a:cubicBezTo>
                  <a:cubicBezTo>
                    <a:pt x="243" y="1842"/>
                    <a:pt x="276" y="1941"/>
                    <a:pt x="331" y="2018"/>
                  </a:cubicBezTo>
                  <a:cubicBezTo>
                    <a:pt x="386" y="2106"/>
                    <a:pt x="441" y="2194"/>
                    <a:pt x="507" y="2282"/>
                  </a:cubicBezTo>
                  <a:cubicBezTo>
                    <a:pt x="540" y="2326"/>
                    <a:pt x="573" y="2370"/>
                    <a:pt x="606" y="2414"/>
                  </a:cubicBezTo>
                  <a:cubicBezTo>
                    <a:pt x="628" y="2425"/>
                    <a:pt x="639" y="2447"/>
                    <a:pt x="661" y="2469"/>
                  </a:cubicBezTo>
                  <a:cubicBezTo>
                    <a:pt x="672" y="2480"/>
                    <a:pt x="683" y="2502"/>
                    <a:pt x="694" y="2524"/>
                  </a:cubicBezTo>
                  <a:cubicBezTo>
                    <a:pt x="709" y="2539"/>
                    <a:pt x="736" y="2555"/>
                    <a:pt x="762" y="2555"/>
                  </a:cubicBezTo>
                  <a:cubicBezTo>
                    <a:pt x="772" y="2555"/>
                    <a:pt x="783" y="2552"/>
                    <a:pt x="793" y="2546"/>
                  </a:cubicBezTo>
                  <a:cubicBezTo>
                    <a:pt x="815" y="2524"/>
                    <a:pt x="815" y="2480"/>
                    <a:pt x="804" y="2447"/>
                  </a:cubicBezTo>
                  <a:cubicBezTo>
                    <a:pt x="793" y="2436"/>
                    <a:pt x="793" y="2414"/>
                    <a:pt x="771" y="2392"/>
                  </a:cubicBezTo>
                  <a:lnTo>
                    <a:pt x="749" y="2359"/>
                  </a:lnTo>
                  <a:cubicBezTo>
                    <a:pt x="738" y="2337"/>
                    <a:pt x="716" y="2315"/>
                    <a:pt x="705" y="2304"/>
                  </a:cubicBezTo>
                  <a:cubicBezTo>
                    <a:pt x="650" y="2227"/>
                    <a:pt x="595" y="2150"/>
                    <a:pt x="540" y="2073"/>
                  </a:cubicBezTo>
                  <a:cubicBezTo>
                    <a:pt x="485" y="1996"/>
                    <a:pt x="430" y="1919"/>
                    <a:pt x="397" y="1831"/>
                  </a:cubicBezTo>
                  <a:cubicBezTo>
                    <a:pt x="364" y="1787"/>
                    <a:pt x="353" y="1743"/>
                    <a:pt x="320" y="1688"/>
                  </a:cubicBezTo>
                  <a:cubicBezTo>
                    <a:pt x="309" y="1655"/>
                    <a:pt x="287" y="1622"/>
                    <a:pt x="276" y="1578"/>
                  </a:cubicBezTo>
                  <a:cubicBezTo>
                    <a:pt x="254" y="1512"/>
                    <a:pt x="232" y="1446"/>
                    <a:pt x="210" y="1380"/>
                  </a:cubicBezTo>
                  <a:cubicBezTo>
                    <a:pt x="199" y="1314"/>
                    <a:pt x="177" y="1248"/>
                    <a:pt x="166" y="1171"/>
                  </a:cubicBezTo>
                  <a:cubicBezTo>
                    <a:pt x="155" y="1061"/>
                    <a:pt x="144" y="940"/>
                    <a:pt x="133" y="830"/>
                  </a:cubicBezTo>
                  <a:cubicBezTo>
                    <a:pt x="122" y="709"/>
                    <a:pt x="122" y="599"/>
                    <a:pt x="122" y="478"/>
                  </a:cubicBezTo>
                  <a:cubicBezTo>
                    <a:pt x="133" y="390"/>
                    <a:pt x="133" y="302"/>
                    <a:pt x="155" y="214"/>
                  </a:cubicBezTo>
                  <a:cubicBezTo>
                    <a:pt x="166" y="203"/>
                    <a:pt x="166" y="181"/>
                    <a:pt x="177" y="170"/>
                  </a:cubicBezTo>
                  <a:cubicBezTo>
                    <a:pt x="188" y="181"/>
                    <a:pt x="199" y="192"/>
                    <a:pt x="210" y="203"/>
                  </a:cubicBezTo>
                  <a:cubicBezTo>
                    <a:pt x="243" y="269"/>
                    <a:pt x="287" y="335"/>
                    <a:pt x="331" y="401"/>
                  </a:cubicBezTo>
                  <a:cubicBezTo>
                    <a:pt x="375" y="478"/>
                    <a:pt x="419" y="544"/>
                    <a:pt x="485" y="621"/>
                  </a:cubicBezTo>
                  <a:cubicBezTo>
                    <a:pt x="540" y="687"/>
                    <a:pt x="606" y="742"/>
                    <a:pt x="672" y="808"/>
                  </a:cubicBezTo>
                  <a:cubicBezTo>
                    <a:pt x="738" y="863"/>
                    <a:pt x="804" y="918"/>
                    <a:pt x="881" y="962"/>
                  </a:cubicBezTo>
                  <a:cubicBezTo>
                    <a:pt x="958" y="1017"/>
                    <a:pt x="1046" y="1072"/>
                    <a:pt x="1134" y="1116"/>
                  </a:cubicBezTo>
                  <a:cubicBezTo>
                    <a:pt x="1222" y="1171"/>
                    <a:pt x="1309" y="1215"/>
                    <a:pt x="1397" y="1259"/>
                  </a:cubicBezTo>
                  <a:cubicBezTo>
                    <a:pt x="1485" y="1303"/>
                    <a:pt x="1573" y="1347"/>
                    <a:pt x="1661" y="1402"/>
                  </a:cubicBezTo>
                  <a:cubicBezTo>
                    <a:pt x="1738" y="1446"/>
                    <a:pt x="1804" y="1490"/>
                    <a:pt x="1870" y="1545"/>
                  </a:cubicBezTo>
                  <a:cubicBezTo>
                    <a:pt x="1914" y="1589"/>
                    <a:pt x="1958" y="1633"/>
                    <a:pt x="1991" y="1677"/>
                  </a:cubicBezTo>
                  <a:cubicBezTo>
                    <a:pt x="2024" y="1721"/>
                    <a:pt x="2057" y="1765"/>
                    <a:pt x="2090" y="1809"/>
                  </a:cubicBezTo>
                  <a:cubicBezTo>
                    <a:pt x="2123" y="1864"/>
                    <a:pt x="2156" y="1908"/>
                    <a:pt x="2178" y="1974"/>
                  </a:cubicBezTo>
                  <a:cubicBezTo>
                    <a:pt x="2211" y="2062"/>
                    <a:pt x="2233" y="2161"/>
                    <a:pt x="2244" y="2260"/>
                  </a:cubicBezTo>
                  <a:cubicBezTo>
                    <a:pt x="2266" y="2359"/>
                    <a:pt x="2277" y="2469"/>
                    <a:pt x="2277" y="2568"/>
                  </a:cubicBezTo>
                  <a:cubicBezTo>
                    <a:pt x="2288" y="2667"/>
                    <a:pt x="2277" y="2777"/>
                    <a:pt x="2277" y="2876"/>
                  </a:cubicBezTo>
                  <a:cubicBezTo>
                    <a:pt x="2277" y="2974"/>
                    <a:pt x="2266" y="3062"/>
                    <a:pt x="2266" y="3150"/>
                  </a:cubicBezTo>
                  <a:cubicBezTo>
                    <a:pt x="2266" y="3205"/>
                    <a:pt x="2255" y="3249"/>
                    <a:pt x="2255" y="3293"/>
                  </a:cubicBezTo>
                  <a:cubicBezTo>
                    <a:pt x="2255" y="3315"/>
                    <a:pt x="2255" y="3348"/>
                    <a:pt x="2255" y="3370"/>
                  </a:cubicBezTo>
                  <a:cubicBezTo>
                    <a:pt x="2255" y="3392"/>
                    <a:pt x="2255" y="3414"/>
                    <a:pt x="2277" y="3436"/>
                  </a:cubicBezTo>
                  <a:cubicBezTo>
                    <a:pt x="2277" y="3447"/>
                    <a:pt x="2288" y="3447"/>
                    <a:pt x="2288" y="3447"/>
                  </a:cubicBezTo>
                  <a:cubicBezTo>
                    <a:pt x="2299" y="3447"/>
                    <a:pt x="2299" y="3447"/>
                    <a:pt x="2299" y="3436"/>
                  </a:cubicBezTo>
                  <a:cubicBezTo>
                    <a:pt x="2310" y="3425"/>
                    <a:pt x="2321" y="3403"/>
                    <a:pt x="2321" y="3392"/>
                  </a:cubicBezTo>
                  <a:cubicBezTo>
                    <a:pt x="2321" y="3370"/>
                    <a:pt x="2332" y="3348"/>
                    <a:pt x="2332" y="3337"/>
                  </a:cubicBezTo>
                  <a:cubicBezTo>
                    <a:pt x="2343" y="3304"/>
                    <a:pt x="2354" y="3271"/>
                    <a:pt x="2354" y="3238"/>
                  </a:cubicBezTo>
                  <a:cubicBezTo>
                    <a:pt x="2387" y="3139"/>
                    <a:pt x="2398" y="3051"/>
                    <a:pt x="2409" y="2952"/>
                  </a:cubicBezTo>
                  <a:cubicBezTo>
                    <a:pt x="2420" y="2854"/>
                    <a:pt x="2442" y="2755"/>
                    <a:pt x="2442" y="2656"/>
                  </a:cubicBezTo>
                  <a:cubicBezTo>
                    <a:pt x="2453" y="2557"/>
                    <a:pt x="2453" y="2447"/>
                    <a:pt x="2453" y="2337"/>
                  </a:cubicBezTo>
                  <a:cubicBezTo>
                    <a:pt x="2442" y="2227"/>
                    <a:pt x="2431" y="2117"/>
                    <a:pt x="2409" y="2007"/>
                  </a:cubicBezTo>
                  <a:lnTo>
                    <a:pt x="2398" y="1930"/>
                  </a:lnTo>
                  <a:cubicBezTo>
                    <a:pt x="2387" y="1875"/>
                    <a:pt x="2365" y="1820"/>
                    <a:pt x="2343" y="1765"/>
                  </a:cubicBezTo>
                  <a:cubicBezTo>
                    <a:pt x="2321" y="1721"/>
                    <a:pt x="2288" y="1666"/>
                    <a:pt x="2255" y="1622"/>
                  </a:cubicBezTo>
                  <a:cubicBezTo>
                    <a:pt x="2200" y="1523"/>
                    <a:pt x="2145" y="1435"/>
                    <a:pt x="2068" y="1347"/>
                  </a:cubicBezTo>
                  <a:cubicBezTo>
                    <a:pt x="1991" y="1270"/>
                    <a:pt x="1903" y="1204"/>
                    <a:pt x="1815" y="1138"/>
                  </a:cubicBezTo>
                  <a:cubicBezTo>
                    <a:pt x="1738" y="1083"/>
                    <a:pt x="1650" y="1039"/>
                    <a:pt x="1562" y="1006"/>
                  </a:cubicBezTo>
                  <a:cubicBezTo>
                    <a:pt x="1474" y="962"/>
                    <a:pt x="1375" y="918"/>
                    <a:pt x="1288" y="874"/>
                  </a:cubicBezTo>
                  <a:cubicBezTo>
                    <a:pt x="1277" y="874"/>
                    <a:pt x="1277" y="874"/>
                    <a:pt x="1266" y="863"/>
                  </a:cubicBezTo>
                  <a:lnTo>
                    <a:pt x="1266" y="863"/>
                  </a:lnTo>
                  <a:cubicBezTo>
                    <a:pt x="1266" y="864"/>
                    <a:pt x="1269" y="866"/>
                    <a:pt x="1277" y="874"/>
                  </a:cubicBezTo>
                  <a:cubicBezTo>
                    <a:pt x="1255" y="863"/>
                    <a:pt x="1244" y="852"/>
                    <a:pt x="1233" y="852"/>
                  </a:cubicBezTo>
                  <a:lnTo>
                    <a:pt x="1233" y="852"/>
                  </a:lnTo>
                  <a:cubicBezTo>
                    <a:pt x="1244" y="852"/>
                    <a:pt x="1255" y="863"/>
                    <a:pt x="1266" y="863"/>
                  </a:cubicBezTo>
                  <a:cubicBezTo>
                    <a:pt x="1156" y="808"/>
                    <a:pt x="1046" y="764"/>
                    <a:pt x="947" y="698"/>
                  </a:cubicBezTo>
                  <a:cubicBezTo>
                    <a:pt x="848" y="643"/>
                    <a:pt x="749" y="577"/>
                    <a:pt x="661" y="511"/>
                  </a:cubicBezTo>
                  <a:cubicBezTo>
                    <a:pt x="595" y="445"/>
                    <a:pt x="540" y="379"/>
                    <a:pt x="485" y="313"/>
                  </a:cubicBezTo>
                  <a:cubicBezTo>
                    <a:pt x="419" y="236"/>
                    <a:pt x="364" y="170"/>
                    <a:pt x="309" y="93"/>
                  </a:cubicBezTo>
                  <a:lnTo>
                    <a:pt x="287" y="60"/>
                  </a:lnTo>
                  <a:cubicBezTo>
                    <a:pt x="276" y="49"/>
                    <a:pt x="254" y="27"/>
                    <a:pt x="243" y="16"/>
                  </a:cubicBezTo>
                  <a:cubicBezTo>
                    <a:pt x="219" y="8"/>
                    <a:pt x="202" y="1"/>
                    <a:pt x="18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43">
              <a:extLst>
                <a:ext uri="{FF2B5EF4-FFF2-40B4-BE49-F238E27FC236}">
                  <a16:creationId xmlns:a16="http://schemas.microsoft.com/office/drawing/2014/main" id="{7350108B-4C8D-46E7-BDF3-F96996C4BADD}"/>
                </a:ext>
              </a:extLst>
            </p:cNvPr>
            <p:cNvSpPr/>
            <p:nvPr/>
          </p:nvSpPr>
          <p:spPr>
            <a:xfrm>
              <a:off x="4244125" y="-1117800"/>
              <a:ext cx="26400" cy="138875"/>
            </a:xfrm>
            <a:custGeom>
              <a:avLst/>
              <a:gdLst/>
              <a:ahLst/>
              <a:cxnLst/>
              <a:rect l="l" t="t" r="r" b="b"/>
              <a:pathLst>
                <a:path w="1056" h="5555" extrusionOk="0">
                  <a:moveTo>
                    <a:pt x="275" y="5169"/>
                  </a:moveTo>
                  <a:lnTo>
                    <a:pt x="275" y="5169"/>
                  </a:lnTo>
                  <a:cubicBezTo>
                    <a:pt x="274" y="5172"/>
                    <a:pt x="272" y="5176"/>
                    <a:pt x="270" y="5179"/>
                  </a:cubicBezTo>
                  <a:lnTo>
                    <a:pt x="270" y="5179"/>
                  </a:lnTo>
                  <a:cubicBezTo>
                    <a:pt x="275" y="5176"/>
                    <a:pt x="275" y="5169"/>
                    <a:pt x="275" y="5169"/>
                  </a:cubicBezTo>
                  <a:close/>
                  <a:moveTo>
                    <a:pt x="583" y="1"/>
                  </a:moveTo>
                  <a:cubicBezTo>
                    <a:pt x="572" y="23"/>
                    <a:pt x="583" y="56"/>
                    <a:pt x="583" y="78"/>
                  </a:cubicBezTo>
                  <a:cubicBezTo>
                    <a:pt x="649" y="386"/>
                    <a:pt x="726" y="694"/>
                    <a:pt x="781" y="1001"/>
                  </a:cubicBezTo>
                  <a:cubicBezTo>
                    <a:pt x="803" y="1188"/>
                    <a:pt x="836" y="1375"/>
                    <a:pt x="847" y="1573"/>
                  </a:cubicBezTo>
                  <a:cubicBezTo>
                    <a:pt x="869" y="1727"/>
                    <a:pt x="891" y="1881"/>
                    <a:pt x="902" y="2035"/>
                  </a:cubicBezTo>
                  <a:cubicBezTo>
                    <a:pt x="902" y="2112"/>
                    <a:pt x="913" y="2189"/>
                    <a:pt x="913" y="2266"/>
                  </a:cubicBezTo>
                  <a:cubicBezTo>
                    <a:pt x="913" y="2310"/>
                    <a:pt x="924" y="2343"/>
                    <a:pt x="924" y="2387"/>
                  </a:cubicBezTo>
                  <a:lnTo>
                    <a:pt x="924" y="2486"/>
                  </a:lnTo>
                  <a:cubicBezTo>
                    <a:pt x="913" y="2629"/>
                    <a:pt x="902" y="2761"/>
                    <a:pt x="891" y="2893"/>
                  </a:cubicBezTo>
                  <a:cubicBezTo>
                    <a:pt x="869" y="3025"/>
                    <a:pt x="847" y="3157"/>
                    <a:pt x="814" y="3289"/>
                  </a:cubicBezTo>
                  <a:cubicBezTo>
                    <a:pt x="792" y="3355"/>
                    <a:pt x="770" y="3421"/>
                    <a:pt x="748" y="3487"/>
                  </a:cubicBezTo>
                  <a:cubicBezTo>
                    <a:pt x="726" y="3564"/>
                    <a:pt x="704" y="3630"/>
                    <a:pt x="682" y="3707"/>
                  </a:cubicBezTo>
                  <a:cubicBezTo>
                    <a:pt x="572" y="4004"/>
                    <a:pt x="451" y="4312"/>
                    <a:pt x="330" y="4608"/>
                  </a:cubicBezTo>
                  <a:cubicBezTo>
                    <a:pt x="275" y="4762"/>
                    <a:pt x="220" y="4905"/>
                    <a:pt x="165" y="5059"/>
                  </a:cubicBezTo>
                  <a:cubicBezTo>
                    <a:pt x="132" y="5136"/>
                    <a:pt x="110" y="5213"/>
                    <a:pt x="77" y="5290"/>
                  </a:cubicBezTo>
                  <a:cubicBezTo>
                    <a:pt x="55" y="5323"/>
                    <a:pt x="44" y="5356"/>
                    <a:pt x="33" y="5389"/>
                  </a:cubicBezTo>
                  <a:cubicBezTo>
                    <a:pt x="22" y="5411"/>
                    <a:pt x="11" y="5433"/>
                    <a:pt x="11" y="5455"/>
                  </a:cubicBezTo>
                  <a:cubicBezTo>
                    <a:pt x="0" y="5466"/>
                    <a:pt x="0" y="5477"/>
                    <a:pt x="0" y="5488"/>
                  </a:cubicBezTo>
                  <a:cubicBezTo>
                    <a:pt x="0" y="5499"/>
                    <a:pt x="0" y="5521"/>
                    <a:pt x="0" y="5532"/>
                  </a:cubicBezTo>
                  <a:cubicBezTo>
                    <a:pt x="11" y="5543"/>
                    <a:pt x="22" y="5554"/>
                    <a:pt x="33" y="5554"/>
                  </a:cubicBezTo>
                  <a:lnTo>
                    <a:pt x="44" y="5554"/>
                  </a:lnTo>
                  <a:cubicBezTo>
                    <a:pt x="55" y="5543"/>
                    <a:pt x="77" y="5532"/>
                    <a:pt x="77" y="5510"/>
                  </a:cubicBezTo>
                  <a:cubicBezTo>
                    <a:pt x="88" y="5499"/>
                    <a:pt x="99" y="5477"/>
                    <a:pt x="110" y="5455"/>
                  </a:cubicBezTo>
                  <a:cubicBezTo>
                    <a:pt x="132" y="5433"/>
                    <a:pt x="154" y="5400"/>
                    <a:pt x="165" y="5367"/>
                  </a:cubicBezTo>
                  <a:cubicBezTo>
                    <a:pt x="207" y="5304"/>
                    <a:pt x="239" y="5242"/>
                    <a:pt x="270" y="5179"/>
                  </a:cubicBezTo>
                  <a:lnTo>
                    <a:pt x="270" y="5179"/>
                  </a:lnTo>
                  <a:cubicBezTo>
                    <a:pt x="269" y="5180"/>
                    <a:pt x="267" y="5180"/>
                    <a:pt x="264" y="5180"/>
                  </a:cubicBezTo>
                  <a:cubicBezTo>
                    <a:pt x="297" y="5125"/>
                    <a:pt x="330" y="5070"/>
                    <a:pt x="352" y="5015"/>
                  </a:cubicBezTo>
                  <a:cubicBezTo>
                    <a:pt x="484" y="4718"/>
                    <a:pt x="616" y="4422"/>
                    <a:pt x="737" y="4125"/>
                  </a:cubicBezTo>
                  <a:cubicBezTo>
                    <a:pt x="792" y="3982"/>
                    <a:pt x="847" y="3828"/>
                    <a:pt x="902" y="3685"/>
                  </a:cubicBezTo>
                  <a:cubicBezTo>
                    <a:pt x="924" y="3608"/>
                    <a:pt x="946" y="3520"/>
                    <a:pt x="968" y="3443"/>
                  </a:cubicBezTo>
                  <a:cubicBezTo>
                    <a:pt x="990" y="3355"/>
                    <a:pt x="1001" y="3278"/>
                    <a:pt x="1023" y="3190"/>
                  </a:cubicBezTo>
                  <a:cubicBezTo>
                    <a:pt x="1045" y="3025"/>
                    <a:pt x="1056" y="2860"/>
                    <a:pt x="1056" y="2695"/>
                  </a:cubicBezTo>
                  <a:cubicBezTo>
                    <a:pt x="1056" y="2618"/>
                    <a:pt x="1056" y="2530"/>
                    <a:pt x="1056" y="2453"/>
                  </a:cubicBezTo>
                  <a:cubicBezTo>
                    <a:pt x="1045" y="2376"/>
                    <a:pt x="1034" y="2299"/>
                    <a:pt x="1023" y="2222"/>
                  </a:cubicBezTo>
                  <a:cubicBezTo>
                    <a:pt x="1012" y="2068"/>
                    <a:pt x="979" y="1914"/>
                    <a:pt x="957" y="1760"/>
                  </a:cubicBezTo>
                  <a:cubicBezTo>
                    <a:pt x="935" y="1606"/>
                    <a:pt x="913" y="1452"/>
                    <a:pt x="880" y="1298"/>
                  </a:cubicBezTo>
                  <a:lnTo>
                    <a:pt x="880" y="1287"/>
                  </a:lnTo>
                  <a:cubicBezTo>
                    <a:pt x="880" y="1265"/>
                    <a:pt x="880" y="1254"/>
                    <a:pt x="869" y="1232"/>
                  </a:cubicBezTo>
                  <a:cubicBezTo>
                    <a:pt x="869" y="1232"/>
                    <a:pt x="869" y="1221"/>
                    <a:pt x="869" y="1221"/>
                  </a:cubicBezTo>
                  <a:cubicBezTo>
                    <a:pt x="858" y="1122"/>
                    <a:pt x="836" y="1023"/>
                    <a:pt x="814" y="924"/>
                  </a:cubicBezTo>
                  <a:cubicBezTo>
                    <a:pt x="781" y="770"/>
                    <a:pt x="748" y="628"/>
                    <a:pt x="715" y="474"/>
                  </a:cubicBezTo>
                  <a:cubicBezTo>
                    <a:pt x="693" y="397"/>
                    <a:pt x="671" y="309"/>
                    <a:pt x="660" y="232"/>
                  </a:cubicBezTo>
                  <a:cubicBezTo>
                    <a:pt x="649" y="199"/>
                    <a:pt x="638" y="155"/>
                    <a:pt x="638" y="122"/>
                  </a:cubicBezTo>
                  <a:cubicBezTo>
                    <a:pt x="627" y="100"/>
                    <a:pt x="627" y="78"/>
                    <a:pt x="616" y="56"/>
                  </a:cubicBezTo>
                  <a:cubicBezTo>
                    <a:pt x="616" y="34"/>
                    <a:pt x="605" y="12"/>
                    <a:pt x="58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43">
              <a:extLst>
                <a:ext uri="{FF2B5EF4-FFF2-40B4-BE49-F238E27FC236}">
                  <a16:creationId xmlns:a16="http://schemas.microsoft.com/office/drawing/2014/main" id="{CB35CF7F-0406-55F3-A69E-3D169459A590}"/>
                </a:ext>
              </a:extLst>
            </p:cNvPr>
            <p:cNvSpPr/>
            <p:nvPr/>
          </p:nvSpPr>
          <p:spPr>
            <a:xfrm>
              <a:off x="4245775" y="-1076950"/>
              <a:ext cx="34925" cy="102975"/>
            </a:xfrm>
            <a:custGeom>
              <a:avLst/>
              <a:gdLst/>
              <a:ahLst/>
              <a:cxnLst/>
              <a:rect l="l" t="t" r="r" b="b"/>
              <a:pathLst>
                <a:path w="1397" h="4119" extrusionOk="0">
                  <a:moveTo>
                    <a:pt x="877" y="0"/>
                  </a:moveTo>
                  <a:cubicBezTo>
                    <a:pt x="875" y="0"/>
                    <a:pt x="873" y="2"/>
                    <a:pt x="869" y="5"/>
                  </a:cubicBezTo>
                  <a:cubicBezTo>
                    <a:pt x="869" y="5"/>
                    <a:pt x="869" y="16"/>
                    <a:pt x="858" y="16"/>
                  </a:cubicBezTo>
                  <a:cubicBezTo>
                    <a:pt x="858" y="27"/>
                    <a:pt x="847" y="49"/>
                    <a:pt x="847" y="60"/>
                  </a:cubicBezTo>
                  <a:cubicBezTo>
                    <a:pt x="858" y="82"/>
                    <a:pt x="858" y="115"/>
                    <a:pt x="869" y="137"/>
                  </a:cubicBezTo>
                  <a:cubicBezTo>
                    <a:pt x="869" y="181"/>
                    <a:pt x="880" y="225"/>
                    <a:pt x="891" y="269"/>
                  </a:cubicBezTo>
                  <a:cubicBezTo>
                    <a:pt x="902" y="357"/>
                    <a:pt x="924" y="456"/>
                    <a:pt x="946" y="544"/>
                  </a:cubicBezTo>
                  <a:cubicBezTo>
                    <a:pt x="979" y="720"/>
                    <a:pt x="1023" y="885"/>
                    <a:pt x="1067" y="1050"/>
                  </a:cubicBezTo>
                  <a:cubicBezTo>
                    <a:pt x="1111" y="1226"/>
                    <a:pt x="1155" y="1391"/>
                    <a:pt x="1177" y="1567"/>
                  </a:cubicBezTo>
                  <a:cubicBezTo>
                    <a:pt x="1210" y="1721"/>
                    <a:pt x="1221" y="1886"/>
                    <a:pt x="1221" y="2040"/>
                  </a:cubicBezTo>
                  <a:cubicBezTo>
                    <a:pt x="1221" y="2095"/>
                    <a:pt x="1221" y="2150"/>
                    <a:pt x="1210" y="2194"/>
                  </a:cubicBezTo>
                  <a:lnTo>
                    <a:pt x="1188" y="2370"/>
                  </a:lnTo>
                  <a:cubicBezTo>
                    <a:pt x="1177" y="2480"/>
                    <a:pt x="1166" y="2590"/>
                    <a:pt x="1133" y="2689"/>
                  </a:cubicBezTo>
                  <a:cubicBezTo>
                    <a:pt x="1111" y="2777"/>
                    <a:pt x="1089" y="2865"/>
                    <a:pt x="1056" y="2952"/>
                  </a:cubicBezTo>
                  <a:cubicBezTo>
                    <a:pt x="1034" y="3007"/>
                    <a:pt x="1012" y="3051"/>
                    <a:pt x="1001" y="3095"/>
                  </a:cubicBezTo>
                  <a:cubicBezTo>
                    <a:pt x="979" y="3139"/>
                    <a:pt x="957" y="3194"/>
                    <a:pt x="935" y="3238"/>
                  </a:cubicBezTo>
                  <a:cubicBezTo>
                    <a:pt x="924" y="3271"/>
                    <a:pt x="902" y="3304"/>
                    <a:pt x="880" y="3348"/>
                  </a:cubicBezTo>
                  <a:cubicBezTo>
                    <a:pt x="858" y="3392"/>
                    <a:pt x="825" y="3436"/>
                    <a:pt x="792" y="3480"/>
                  </a:cubicBezTo>
                  <a:cubicBezTo>
                    <a:pt x="781" y="3491"/>
                    <a:pt x="770" y="3502"/>
                    <a:pt x="759" y="3524"/>
                  </a:cubicBezTo>
                  <a:cubicBezTo>
                    <a:pt x="715" y="3568"/>
                    <a:pt x="682" y="3612"/>
                    <a:pt x="627" y="3656"/>
                  </a:cubicBezTo>
                  <a:cubicBezTo>
                    <a:pt x="605" y="3678"/>
                    <a:pt x="572" y="3700"/>
                    <a:pt x="539" y="3722"/>
                  </a:cubicBezTo>
                  <a:cubicBezTo>
                    <a:pt x="517" y="3744"/>
                    <a:pt x="495" y="3766"/>
                    <a:pt x="462" y="3777"/>
                  </a:cubicBezTo>
                  <a:cubicBezTo>
                    <a:pt x="429" y="3810"/>
                    <a:pt x="385" y="3832"/>
                    <a:pt x="352" y="3854"/>
                  </a:cubicBezTo>
                  <a:cubicBezTo>
                    <a:pt x="308" y="3865"/>
                    <a:pt x="264" y="3887"/>
                    <a:pt x="231" y="3909"/>
                  </a:cubicBezTo>
                  <a:cubicBezTo>
                    <a:pt x="176" y="3931"/>
                    <a:pt x="132" y="3953"/>
                    <a:pt x="88" y="3975"/>
                  </a:cubicBezTo>
                  <a:cubicBezTo>
                    <a:pt x="66" y="3986"/>
                    <a:pt x="33" y="3997"/>
                    <a:pt x="11" y="4019"/>
                  </a:cubicBezTo>
                  <a:cubicBezTo>
                    <a:pt x="11" y="4041"/>
                    <a:pt x="0" y="4052"/>
                    <a:pt x="0" y="4074"/>
                  </a:cubicBezTo>
                  <a:cubicBezTo>
                    <a:pt x="0" y="4074"/>
                    <a:pt x="0" y="4085"/>
                    <a:pt x="0" y="4085"/>
                  </a:cubicBezTo>
                  <a:cubicBezTo>
                    <a:pt x="11" y="4096"/>
                    <a:pt x="33" y="4118"/>
                    <a:pt x="44" y="4118"/>
                  </a:cubicBezTo>
                  <a:lnTo>
                    <a:pt x="66" y="4118"/>
                  </a:lnTo>
                  <a:cubicBezTo>
                    <a:pt x="77" y="4118"/>
                    <a:pt x="99" y="4118"/>
                    <a:pt x="110" y="4107"/>
                  </a:cubicBezTo>
                  <a:cubicBezTo>
                    <a:pt x="132" y="4107"/>
                    <a:pt x="154" y="4096"/>
                    <a:pt x="187" y="4096"/>
                  </a:cubicBezTo>
                  <a:cubicBezTo>
                    <a:pt x="264" y="4074"/>
                    <a:pt x="341" y="4052"/>
                    <a:pt x="407" y="4019"/>
                  </a:cubicBezTo>
                  <a:cubicBezTo>
                    <a:pt x="451" y="4008"/>
                    <a:pt x="484" y="3986"/>
                    <a:pt x="528" y="3964"/>
                  </a:cubicBezTo>
                  <a:cubicBezTo>
                    <a:pt x="561" y="3942"/>
                    <a:pt x="605" y="3920"/>
                    <a:pt x="638" y="3898"/>
                  </a:cubicBezTo>
                  <a:cubicBezTo>
                    <a:pt x="671" y="3876"/>
                    <a:pt x="704" y="3854"/>
                    <a:pt x="726" y="3832"/>
                  </a:cubicBezTo>
                  <a:lnTo>
                    <a:pt x="781" y="3788"/>
                  </a:lnTo>
                  <a:cubicBezTo>
                    <a:pt x="792" y="3777"/>
                    <a:pt x="814" y="3766"/>
                    <a:pt x="825" y="3744"/>
                  </a:cubicBezTo>
                  <a:cubicBezTo>
                    <a:pt x="869" y="3711"/>
                    <a:pt x="902" y="3678"/>
                    <a:pt x="935" y="3634"/>
                  </a:cubicBezTo>
                  <a:cubicBezTo>
                    <a:pt x="968" y="3590"/>
                    <a:pt x="990" y="3546"/>
                    <a:pt x="1023" y="3502"/>
                  </a:cubicBezTo>
                  <a:cubicBezTo>
                    <a:pt x="1034" y="3491"/>
                    <a:pt x="1045" y="3469"/>
                    <a:pt x="1056" y="3447"/>
                  </a:cubicBezTo>
                  <a:cubicBezTo>
                    <a:pt x="1078" y="3403"/>
                    <a:pt x="1111" y="3348"/>
                    <a:pt x="1133" y="3293"/>
                  </a:cubicBezTo>
                  <a:cubicBezTo>
                    <a:pt x="1144" y="3260"/>
                    <a:pt x="1166" y="3216"/>
                    <a:pt x="1177" y="3183"/>
                  </a:cubicBezTo>
                  <a:cubicBezTo>
                    <a:pt x="1210" y="3095"/>
                    <a:pt x="1243" y="3018"/>
                    <a:pt x="1265" y="2930"/>
                  </a:cubicBezTo>
                  <a:cubicBezTo>
                    <a:pt x="1298" y="2843"/>
                    <a:pt x="1320" y="2744"/>
                    <a:pt x="1342" y="2645"/>
                  </a:cubicBezTo>
                  <a:cubicBezTo>
                    <a:pt x="1364" y="2557"/>
                    <a:pt x="1364" y="2469"/>
                    <a:pt x="1375" y="2381"/>
                  </a:cubicBezTo>
                  <a:cubicBezTo>
                    <a:pt x="1386" y="2293"/>
                    <a:pt x="1397" y="2194"/>
                    <a:pt x="1397" y="2095"/>
                  </a:cubicBezTo>
                  <a:cubicBezTo>
                    <a:pt x="1397" y="2007"/>
                    <a:pt x="1386" y="1919"/>
                    <a:pt x="1375" y="1831"/>
                  </a:cubicBezTo>
                  <a:cubicBezTo>
                    <a:pt x="1364" y="1732"/>
                    <a:pt x="1353" y="1644"/>
                    <a:pt x="1331" y="1545"/>
                  </a:cubicBezTo>
                  <a:cubicBezTo>
                    <a:pt x="1320" y="1457"/>
                    <a:pt x="1287" y="1369"/>
                    <a:pt x="1265" y="1292"/>
                  </a:cubicBezTo>
                  <a:cubicBezTo>
                    <a:pt x="1243" y="1204"/>
                    <a:pt x="1221" y="1127"/>
                    <a:pt x="1199" y="1039"/>
                  </a:cubicBezTo>
                  <a:cubicBezTo>
                    <a:pt x="1144" y="863"/>
                    <a:pt x="1089" y="698"/>
                    <a:pt x="1045" y="522"/>
                  </a:cubicBezTo>
                  <a:cubicBezTo>
                    <a:pt x="1023" y="434"/>
                    <a:pt x="1001" y="357"/>
                    <a:pt x="979" y="269"/>
                  </a:cubicBezTo>
                  <a:cubicBezTo>
                    <a:pt x="968" y="225"/>
                    <a:pt x="957" y="192"/>
                    <a:pt x="946" y="148"/>
                  </a:cubicBezTo>
                  <a:cubicBezTo>
                    <a:pt x="946" y="115"/>
                    <a:pt x="935" y="93"/>
                    <a:pt x="935" y="71"/>
                  </a:cubicBezTo>
                  <a:cubicBezTo>
                    <a:pt x="935" y="60"/>
                    <a:pt x="924" y="38"/>
                    <a:pt x="924" y="27"/>
                  </a:cubicBezTo>
                  <a:cubicBezTo>
                    <a:pt x="913" y="27"/>
                    <a:pt x="913" y="16"/>
                    <a:pt x="913" y="16"/>
                  </a:cubicBezTo>
                  <a:cubicBezTo>
                    <a:pt x="902" y="16"/>
                    <a:pt x="902" y="5"/>
                    <a:pt x="891" y="5"/>
                  </a:cubicBezTo>
                  <a:cubicBezTo>
                    <a:pt x="884" y="5"/>
                    <a:pt x="881" y="0"/>
                    <a:pt x="8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3">
              <a:extLst>
                <a:ext uri="{FF2B5EF4-FFF2-40B4-BE49-F238E27FC236}">
                  <a16:creationId xmlns:a16="http://schemas.microsoft.com/office/drawing/2014/main" id="{368B5FF9-0148-E379-267F-09A0A3650624}"/>
                </a:ext>
              </a:extLst>
            </p:cNvPr>
            <p:cNvSpPr/>
            <p:nvPr/>
          </p:nvSpPr>
          <p:spPr>
            <a:xfrm>
              <a:off x="4235050" y="-1005625"/>
              <a:ext cx="6900" cy="24775"/>
            </a:xfrm>
            <a:custGeom>
              <a:avLst/>
              <a:gdLst/>
              <a:ahLst/>
              <a:cxnLst/>
              <a:rect l="l" t="t" r="r" b="b"/>
              <a:pathLst>
                <a:path w="276" h="991" extrusionOk="0">
                  <a:moveTo>
                    <a:pt x="55" y="1"/>
                  </a:moveTo>
                  <a:cubicBezTo>
                    <a:pt x="44" y="1"/>
                    <a:pt x="33" y="1"/>
                    <a:pt x="22" y="12"/>
                  </a:cubicBezTo>
                  <a:cubicBezTo>
                    <a:pt x="22" y="12"/>
                    <a:pt x="11" y="34"/>
                    <a:pt x="11" y="45"/>
                  </a:cubicBezTo>
                  <a:cubicBezTo>
                    <a:pt x="0" y="66"/>
                    <a:pt x="0" y="88"/>
                    <a:pt x="0" y="110"/>
                  </a:cubicBezTo>
                  <a:cubicBezTo>
                    <a:pt x="11" y="154"/>
                    <a:pt x="22" y="198"/>
                    <a:pt x="22" y="231"/>
                  </a:cubicBezTo>
                  <a:cubicBezTo>
                    <a:pt x="22" y="242"/>
                    <a:pt x="22" y="242"/>
                    <a:pt x="22" y="253"/>
                  </a:cubicBezTo>
                  <a:cubicBezTo>
                    <a:pt x="33" y="297"/>
                    <a:pt x="44" y="341"/>
                    <a:pt x="55" y="374"/>
                  </a:cubicBezTo>
                  <a:cubicBezTo>
                    <a:pt x="66" y="484"/>
                    <a:pt x="99" y="594"/>
                    <a:pt x="121" y="693"/>
                  </a:cubicBezTo>
                  <a:cubicBezTo>
                    <a:pt x="132" y="748"/>
                    <a:pt x="154" y="792"/>
                    <a:pt x="176" y="847"/>
                  </a:cubicBezTo>
                  <a:cubicBezTo>
                    <a:pt x="176" y="869"/>
                    <a:pt x="198" y="902"/>
                    <a:pt x="209" y="924"/>
                  </a:cubicBezTo>
                  <a:cubicBezTo>
                    <a:pt x="209" y="935"/>
                    <a:pt x="220" y="946"/>
                    <a:pt x="220" y="957"/>
                  </a:cubicBezTo>
                  <a:cubicBezTo>
                    <a:pt x="231" y="968"/>
                    <a:pt x="231" y="979"/>
                    <a:pt x="242" y="979"/>
                  </a:cubicBezTo>
                  <a:cubicBezTo>
                    <a:pt x="242" y="990"/>
                    <a:pt x="253" y="990"/>
                    <a:pt x="253" y="990"/>
                  </a:cubicBezTo>
                  <a:cubicBezTo>
                    <a:pt x="264" y="990"/>
                    <a:pt x="275" y="990"/>
                    <a:pt x="275" y="979"/>
                  </a:cubicBezTo>
                  <a:cubicBezTo>
                    <a:pt x="275" y="968"/>
                    <a:pt x="275" y="957"/>
                    <a:pt x="275" y="946"/>
                  </a:cubicBezTo>
                  <a:cubicBezTo>
                    <a:pt x="275" y="946"/>
                    <a:pt x="275" y="935"/>
                    <a:pt x="275" y="924"/>
                  </a:cubicBezTo>
                  <a:cubicBezTo>
                    <a:pt x="275" y="913"/>
                    <a:pt x="264" y="902"/>
                    <a:pt x="264" y="891"/>
                  </a:cubicBezTo>
                  <a:lnTo>
                    <a:pt x="242" y="814"/>
                  </a:lnTo>
                  <a:cubicBezTo>
                    <a:pt x="231" y="770"/>
                    <a:pt x="220" y="715"/>
                    <a:pt x="209" y="671"/>
                  </a:cubicBezTo>
                  <a:cubicBezTo>
                    <a:pt x="187" y="561"/>
                    <a:pt x="165" y="462"/>
                    <a:pt x="154" y="352"/>
                  </a:cubicBezTo>
                  <a:cubicBezTo>
                    <a:pt x="154" y="363"/>
                    <a:pt x="154" y="363"/>
                    <a:pt x="154" y="374"/>
                  </a:cubicBezTo>
                  <a:cubicBezTo>
                    <a:pt x="154" y="363"/>
                    <a:pt x="143" y="363"/>
                    <a:pt x="143" y="352"/>
                  </a:cubicBezTo>
                  <a:cubicBezTo>
                    <a:pt x="143" y="352"/>
                    <a:pt x="143" y="341"/>
                    <a:pt x="143" y="341"/>
                  </a:cubicBezTo>
                  <a:cubicBezTo>
                    <a:pt x="143" y="297"/>
                    <a:pt x="132" y="253"/>
                    <a:pt x="121" y="209"/>
                  </a:cubicBezTo>
                  <a:cubicBezTo>
                    <a:pt x="121" y="187"/>
                    <a:pt x="121" y="165"/>
                    <a:pt x="110" y="143"/>
                  </a:cubicBezTo>
                  <a:cubicBezTo>
                    <a:pt x="110" y="132"/>
                    <a:pt x="110" y="121"/>
                    <a:pt x="110" y="110"/>
                  </a:cubicBezTo>
                  <a:cubicBezTo>
                    <a:pt x="110" y="88"/>
                    <a:pt x="110" y="77"/>
                    <a:pt x="99" y="66"/>
                  </a:cubicBezTo>
                  <a:cubicBezTo>
                    <a:pt x="99" y="45"/>
                    <a:pt x="88" y="23"/>
                    <a:pt x="77" y="12"/>
                  </a:cubicBezTo>
                  <a:cubicBezTo>
                    <a:pt x="66" y="12"/>
                    <a:pt x="66"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43">
              <a:extLst>
                <a:ext uri="{FF2B5EF4-FFF2-40B4-BE49-F238E27FC236}">
                  <a16:creationId xmlns:a16="http://schemas.microsoft.com/office/drawing/2014/main" id="{86B50062-A408-E349-53D5-698A4CB03D98}"/>
                </a:ext>
              </a:extLst>
            </p:cNvPr>
            <p:cNvSpPr/>
            <p:nvPr/>
          </p:nvSpPr>
          <p:spPr>
            <a:xfrm>
              <a:off x="4236150" y="-1163150"/>
              <a:ext cx="24200" cy="126200"/>
            </a:xfrm>
            <a:custGeom>
              <a:avLst/>
              <a:gdLst/>
              <a:ahLst/>
              <a:cxnLst/>
              <a:rect l="l" t="t" r="r" b="b"/>
              <a:pathLst>
                <a:path w="968" h="5048" extrusionOk="0">
                  <a:moveTo>
                    <a:pt x="627" y="1826"/>
                  </a:moveTo>
                  <a:cubicBezTo>
                    <a:pt x="627" y="1834"/>
                    <a:pt x="627" y="1842"/>
                    <a:pt x="632" y="1846"/>
                  </a:cubicBezTo>
                  <a:lnTo>
                    <a:pt x="632" y="1846"/>
                  </a:lnTo>
                  <a:lnTo>
                    <a:pt x="627" y="1826"/>
                  </a:lnTo>
                  <a:close/>
                  <a:moveTo>
                    <a:pt x="899" y="3553"/>
                  </a:moveTo>
                  <a:cubicBezTo>
                    <a:pt x="897" y="3556"/>
                    <a:pt x="895" y="3559"/>
                    <a:pt x="892" y="3563"/>
                  </a:cubicBezTo>
                  <a:lnTo>
                    <a:pt x="892" y="3563"/>
                  </a:lnTo>
                  <a:cubicBezTo>
                    <a:pt x="892" y="3558"/>
                    <a:pt x="894" y="3554"/>
                    <a:pt x="899" y="3553"/>
                  </a:cubicBezTo>
                  <a:close/>
                  <a:moveTo>
                    <a:pt x="396" y="0"/>
                  </a:moveTo>
                  <a:cubicBezTo>
                    <a:pt x="396" y="11"/>
                    <a:pt x="385" y="22"/>
                    <a:pt x="385" y="44"/>
                  </a:cubicBezTo>
                  <a:cubicBezTo>
                    <a:pt x="385" y="55"/>
                    <a:pt x="396" y="77"/>
                    <a:pt x="396" y="99"/>
                  </a:cubicBezTo>
                  <a:cubicBezTo>
                    <a:pt x="396" y="110"/>
                    <a:pt x="396" y="132"/>
                    <a:pt x="396" y="154"/>
                  </a:cubicBezTo>
                  <a:cubicBezTo>
                    <a:pt x="407" y="198"/>
                    <a:pt x="407" y="231"/>
                    <a:pt x="407" y="275"/>
                  </a:cubicBezTo>
                  <a:cubicBezTo>
                    <a:pt x="418" y="352"/>
                    <a:pt x="418" y="429"/>
                    <a:pt x="429" y="506"/>
                  </a:cubicBezTo>
                  <a:cubicBezTo>
                    <a:pt x="451" y="660"/>
                    <a:pt x="473" y="803"/>
                    <a:pt x="495" y="957"/>
                  </a:cubicBezTo>
                  <a:cubicBezTo>
                    <a:pt x="539" y="1254"/>
                    <a:pt x="583" y="1551"/>
                    <a:pt x="638" y="1848"/>
                  </a:cubicBezTo>
                  <a:cubicBezTo>
                    <a:pt x="635" y="1848"/>
                    <a:pt x="633" y="1847"/>
                    <a:pt x="632" y="1846"/>
                  </a:cubicBezTo>
                  <a:lnTo>
                    <a:pt x="632" y="1846"/>
                  </a:lnTo>
                  <a:lnTo>
                    <a:pt x="649" y="1925"/>
                  </a:lnTo>
                  <a:cubicBezTo>
                    <a:pt x="671" y="2068"/>
                    <a:pt x="693" y="2211"/>
                    <a:pt x="726" y="2354"/>
                  </a:cubicBezTo>
                  <a:cubicBezTo>
                    <a:pt x="737" y="2475"/>
                    <a:pt x="759" y="2595"/>
                    <a:pt x="770" y="2727"/>
                  </a:cubicBezTo>
                  <a:cubicBezTo>
                    <a:pt x="792" y="2848"/>
                    <a:pt x="792" y="2969"/>
                    <a:pt x="792" y="3090"/>
                  </a:cubicBezTo>
                  <a:cubicBezTo>
                    <a:pt x="781" y="3244"/>
                    <a:pt x="748" y="3398"/>
                    <a:pt x="715" y="3552"/>
                  </a:cubicBezTo>
                  <a:cubicBezTo>
                    <a:pt x="693" y="3607"/>
                    <a:pt x="682" y="3662"/>
                    <a:pt x="671" y="3717"/>
                  </a:cubicBezTo>
                  <a:cubicBezTo>
                    <a:pt x="649" y="3772"/>
                    <a:pt x="627" y="3838"/>
                    <a:pt x="605" y="3893"/>
                  </a:cubicBezTo>
                  <a:cubicBezTo>
                    <a:pt x="594" y="3948"/>
                    <a:pt x="572" y="4003"/>
                    <a:pt x="550" y="4058"/>
                  </a:cubicBezTo>
                  <a:cubicBezTo>
                    <a:pt x="528" y="4113"/>
                    <a:pt x="495" y="4157"/>
                    <a:pt x="473" y="4212"/>
                  </a:cubicBezTo>
                  <a:cubicBezTo>
                    <a:pt x="473" y="4212"/>
                    <a:pt x="473" y="4223"/>
                    <a:pt x="473" y="4223"/>
                  </a:cubicBezTo>
                  <a:cubicBezTo>
                    <a:pt x="396" y="4366"/>
                    <a:pt x="319" y="4498"/>
                    <a:pt x="231" y="4630"/>
                  </a:cubicBezTo>
                  <a:cubicBezTo>
                    <a:pt x="187" y="4685"/>
                    <a:pt x="143" y="4751"/>
                    <a:pt x="99" y="4817"/>
                  </a:cubicBezTo>
                  <a:cubicBezTo>
                    <a:pt x="77" y="4850"/>
                    <a:pt x="55" y="4883"/>
                    <a:pt x="33" y="4916"/>
                  </a:cubicBezTo>
                  <a:cubicBezTo>
                    <a:pt x="22" y="4927"/>
                    <a:pt x="11" y="4949"/>
                    <a:pt x="11" y="4971"/>
                  </a:cubicBezTo>
                  <a:cubicBezTo>
                    <a:pt x="0" y="4982"/>
                    <a:pt x="0" y="4993"/>
                    <a:pt x="0" y="5004"/>
                  </a:cubicBezTo>
                  <a:lnTo>
                    <a:pt x="11" y="5026"/>
                  </a:lnTo>
                  <a:cubicBezTo>
                    <a:pt x="11" y="5026"/>
                    <a:pt x="11" y="5037"/>
                    <a:pt x="11" y="5037"/>
                  </a:cubicBezTo>
                  <a:cubicBezTo>
                    <a:pt x="22" y="5037"/>
                    <a:pt x="22" y="5048"/>
                    <a:pt x="33" y="5048"/>
                  </a:cubicBezTo>
                  <a:cubicBezTo>
                    <a:pt x="44" y="5048"/>
                    <a:pt x="55" y="5037"/>
                    <a:pt x="55" y="5037"/>
                  </a:cubicBezTo>
                  <a:cubicBezTo>
                    <a:pt x="66" y="5026"/>
                    <a:pt x="77" y="5015"/>
                    <a:pt x="88" y="5004"/>
                  </a:cubicBezTo>
                  <a:lnTo>
                    <a:pt x="165" y="4927"/>
                  </a:lnTo>
                  <a:cubicBezTo>
                    <a:pt x="198" y="4872"/>
                    <a:pt x="242" y="4817"/>
                    <a:pt x="286" y="4762"/>
                  </a:cubicBezTo>
                  <a:cubicBezTo>
                    <a:pt x="374" y="4663"/>
                    <a:pt x="462" y="4553"/>
                    <a:pt x="528" y="4432"/>
                  </a:cubicBezTo>
                  <a:cubicBezTo>
                    <a:pt x="616" y="4300"/>
                    <a:pt x="693" y="4157"/>
                    <a:pt x="748" y="4014"/>
                  </a:cubicBezTo>
                  <a:cubicBezTo>
                    <a:pt x="781" y="3937"/>
                    <a:pt x="803" y="3860"/>
                    <a:pt x="836" y="3783"/>
                  </a:cubicBezTo>
                  <a:cubicBezTo>
                    <a:pt x="858" y="3717"/>
                    <a:pt x="869" y="3651"/>
                    <a:pt x="891" y="3574"/>
                  </a:cubicBezTo>
                  <a:cubicBezTo>
                    <a:pt x="891" y="3570"/>
                    <a:pt x="891" y="3566"/>
                    <a:pt x="892" y="3563"/>
                  </a:cubicBezTo>
                  <a:lnTo>
                    <a:pt x="892" y="3563"/>
                  </a:lnTo>
                  <a:cubicBezTo>
                    <a:pt x="891" y="3563"/>
                    <a:pt x="891" y="3563"/>
                    <a:pt x="891" y="3563"/>
                  </a:cubicBezTo>
                  <a:cubicBezTo>
                    <a:pt x="891" y="3563"/>
                    <a:pt x="891" y="3563"/>
                    <a:pt x="892" y="3563"/>
                  </a:cubicBezTo>
                  <a:lnTo>
                    <a:pt x="892" y="3563"/>
                  </a:lnTo>
                  <a:cubicBezTo>
                    <a:pt x="892" y="3563"/>
                    <a:pt x="892" y="3563"/>
                    <a:pt x="892" y="3563"/>
                  </a:cubicBezTo>
                  <a:lnTo>
                    <a:pt x="892" y="3563"/>
                  </a:lnTo>
                  <a:cubicBezTo>
                    <a:pt x="894" y="3560"/>
                    <a:pt x="902" y="3552"/>
                    <a:pt x="902" y="3552"/>
                  </a:cubicBezTo>
                  <a:cubicBezTo>
                    <a:pt x="901" y="3552"/>
                    <a:pt x="900" y="3552"/>
                    <a:pt x="899" y="3553"/>
                  </a:cubicBezTo>
                  <a:lnTo>
                    <a:pt x="899" y="3553"/>
                  </a:lnTo>
                  <a:cubicBezTo>
                    <a:pt x="902" y="3545"/>
                    <a:pt x="902" y="3538"/>
                    <a:pt x="902" y="3530"/>
                  </a:cubicBezTo>
                  <a:lnTo>
                    <a:pt x="902" y="3541"/>
                  </a:lnTo>
                  <a:cubicBezTo>
                    <a:pt x="902" y="3530"/>
                    <a:pt x="902" y="3519"/>
                    <a:pt x="913" y="3519"/>
                  </a:cubicBezTo>
                  <a:lnTo>
                    <a:pt x="913" y="3519"/>
                  </a:lnTo>
                  <a:cubicBezTo>
                    <a:pt x="902" y="3519"/>
                    <a:pt x="902" y="3530"/>
                    <a:pt x="902" y="3530"/>
                  </a:cubicBezTo>
                  <a:lnTo>
                    <a:pt x="902" y="3530"/>
                  </a:lnTo>
                  <a:cubicBezTo>
                    <a:pt x="902" y="3519"/>
                    <a:pt x="913" y="3508"/>
                    <a:pt x="913" y="3497"/>
                  </a:cubicBezTo>
                  <a:cubicBezTo>
                    <a:pt x="913" y="3508"/>
                    <a:pt x="913" y="3508"/>
                    <a:pt x="913" y="3508"/>
                  </a:cubicBezTo>
                  <a:cubicBezTo>
                    <a:pt x="913" y="3486"/>
                    <a:pt x="924" y="3464"/>
                    <a:pt x="924" y="3442"/>
                  </a:cubicBezTo>
                  <a:cubicBezTo>
                    <a:pt x="935" y="3365"/>
                    <a:pt x="957" y="3288"/>
                    <a:pt x="957" y="3211"/>
                  </a:cubicBezTo>
                  <a:cubicBezTo>
                    <a:pt x="968" y="3123"/>
                    <a:pt x="968" y="3035"/>
                    <a:pt x="968" y="2958"/>
                  </a:cubicBezTo>
                  <a:cubicBezTo>
                    <a:pt x="957" y="2793"/>
                    <a:pt x="924" y="2628"/>
                    <a:pt x="891" y="2475"/>
                  </a:cubicBezTo>
                  <a:cubicBezTo>
                    <a:pt x="869" y="2332"/>
                    <a:pt x="825" y="2178"/>
                    <a:pt x="792" y="2035"/>
                  </a:cubicBezTo>
                  <a:cubicBezTo>
                    <a:pt x="759" y="1892"/>
                    <a:pt x="726" y="1749"/>
                    <a:pt x="693" y="1595"/>
                  </a:cubicBezTo>
                  <a:cubicBezTo>
                    <a:pt x="660" y="1452"/>
                    <a:pt x="638" y="1309"/>
                    <a:pt x="605" y="1155"/>
                  </a:cubicBezTo>
                  <a:cubicBezTo>
                    <a:pt x="572" y="1012"/>
                    <a:pt x="539" y="869"/>
                    <a:pt x="517" y="726"/>
                  </a:cubicBezTo>
                  <a:cubicBezTo>
                    <a:pt x="495" y="594"/>
                    <a:pt x="473" y="473"/>
                    <a:pt x="462" y="341"/>
                  </a:cubicBezTo>
                  <a:cubicBezTo>
                    <a:pt x="451" y="275"/>
                    <a:pt x="451" y="209"/>
                    <a:pt x="440" y="143"/>
                  </a:cubicBezTo>
                  <a:cubicBezTo>
                    <a:pt x="440" y="110"/>
                    <a:pt x="429" y="77"/>
                    <a:pt x="429" y="44"/>
                  </a:cubicBezTo>
                  <a:cubicBezTo>
                    <a:pt x="429" y="33"/>
                    <a:pt x="429"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43">
              <a:extLst>
                <a:ext uri="{FF2B5EF4-FFF2-40B4-BE49-F238E27FC236}">
                  <a16:creationId xmlns:a16="http://schemas.microsoft.com/office/drawing/2014/main" id="{65FD645C-8BAB-3091-2A39-2CDA59E3AA43}"/>
                </a:ext>
              </a:extLst>
            </p:cNvPr>
            <p:cNvSpPr/>
            <p:nvPr/>
          </p:nvSpPr>
          <p:spPr>
            <a:xfrm>
              <a:off x="4222400" y="-1140350"/>
              <a:ext cx="26425" cy="95700"/>
            </a:xfrm>
            <a:custGeom>
              <a:avLst/>
              <a:gdLst/>
              <a:ahLst/>
              <a:cxnLst/>
              <a:rect l="l" t="t" r="r" b="b"/>
              <a:pathLst>
                <a:path w="1057" h="3828" extrusionOk="0">
                  <a:moveTo>
                    <a:pt x="990" y="1"/>
                  </a:moveTo>
                  <a:cubicBezTo>
                    <a:pt x="979" y="12"/>
                    <a:pt x="968" y="23"/>
                    <a:pt x="957" y="34"/>
                  </a:cubicBezTo>
                  <a:cubicBezTo>
                    <a:pt x="946" y="56"/>
                    <a:pt x="946" y="89"/>
                    <a:pt x="946" y="111"/>
                  </a:cubicBezTo>
                  <a:cubicBezTo>
                    <a:pt x="924" y="276"/>
                    <a:pt x="913" y="441"/>
                    <a:pt x="891" y="617"/>
                  </a:cubicBezTo>
                  <a:cubicBezTo>
                    <a:pt x="880" y="694"/>
                    <a:pt x="869" y="771"/>
                    <a:pt x="847" y="859"/>
                  </a:cubicBezTo>
                  <a:cubicBezTo>
                    <a:pt x="836" y="936"/>
                    <a:pt x="814" y="1013"/>
                    <a:pt x="803" y="1090"/>
                  </a:cubicBezTo>
                  <a:cubicBezTo>
                    <a:pt x="748" y="1266"/>
                    <a:pt x="693" y="1442"/>
                    <a:pt x="627" y="1618"/>
                  </a:cubicBezTo>
                  <a:cubicBezTo>
                    <a:pt x="594" y="1694"/>
                    <a:pt x="561" y="1771"/>
                    <a:pt x="528" y="1859"/>
                  </a:cubicBezTo>
                  <a:cubicBezTo>
                    <a:pt x="495" y="1936"/>
                    <a:pt x="462" y="2013"/>
                    <a:pt x="429" y="2101"/>
                  </a:cubicBezTo>
                  <a:cubicBezTo>
                    <a:pt x="352" y="2255"/>
                    <a:pt x="297" y="2420"/>
                    <a:pt x="231" y="2574"/>
                  </a:cubicBezTo>
                  <a:cubicBezTo>
                    <a:pt x="176" y="2739"/>
                    <a:pt x="132" y="2915"/>
                    <a:pt x="77" y="3080"/>
                  </a:cubicBezTo>
                  <a:cubicBezTo>
                    <a:pt x="66" y="3135"/>
                    <a:pt x="44" y="3179"/>
                    <a:pt x="33" y="3234"/>
                  </a:cubicBezTo>
                  <a:cubicBezTo>
                    <a:pt x="11" y="3300"/>
                    <a:pt x="0" y="3366"/>
                    <a:pt x="0" y="3432"/>
                  </a:cubicBezTo>
                  <a:cubicBezTo>
                    <a:pt x="0" y="3476"/>
                    <a:pt x="0" y="3520"/>
                    <a:pt x="0" y="3564"/>
                  </a:cubicBezTo>
                  <a:cubicBezTo>
                    <a:pt x="0" y="3608"/>
                    <a:pt x="0" y="3641"/>
                    <a:pt x="11" y="3685"/>
                  </a:cubicBezTo>
                  <a:cubicBezTo>
                    <a:pt x="22" y="3718"/>
                    <a:pt x="22" y="3740"/>
                    <a:pt x="22" y="3773"/>
                  </a:cubicBezTo>
                  <a:cubicBezTo>
                    <a:pt x="33" y="3784"/>
                    <a:pt x="33" y="3795"/>
                    <a:pt x="44" y="3806"/>
                  </a:cubicBezTo>
                  <a:cubicBezTo>
                    <a:pt x="55" y="3817"/>
                    <a:pt x="66" y="3828"/>
                    <a:pt x="77" y="3828"/>
                  </a:cubicBezTo>
                  <a:cubicBezTo>
                    <a:pt x="110" y="3817"/>
                    <a:pt x="110" y="3773"/>
                    <a:pt x="110" y="3740"/>
                  </a:cubicBezTo>
                  <a:cubicBezTo>
                    <a:pt x="110" y="3718"/>
                    <a:pt x="110" y="3696"/>
                    <a:pt x="110" y="3674"/>
                  </a:cubicBezTo>
                  <a:cubicBezTo>
                    <a:pt x="110" y="3619"/>
                    <a:pt x="110" y="3564"/>
                    <a:pt x="110" y="3509"/>
                  </a:cubicBezTo>
                  <a:cubicBezTo>
                    <a:pt x="110" y="3454"/>
                    <a:pt x="121" y="3410"/>
                    <a:pt x="132" y="3366"/>
                  </a:cubicBezTo>
                  <a:cubicBezTo>
                    <a:pt x="154" y="3256"/>
                    <a:pt x="187" y="3157"/>
                    <a:pt x="231" y="3058"/>
                  </a:cubicBezTo>
                  <a:cubicBezTo>
                    <a:pt x="253" y="2992"/>
                    <a:pt x="275" y="2926"/>
                    <a:pt x="297" y="2860"/>
                  </a:cubicBezTo>
                  <a:cubicBezTo>
                    <a:pt x="330" y="2783"/>
                    <a:pt x="352" y="2695"/>
                    <a:pt x="385" y="2607"/>
                  </a:cubicBezTo>
                  <a:cubicBezTo>
                    <a:pt x="418" y="2541"/>
                    <a:pt x="451" y="2464"/>
                    <a:pt x="484" y="2387"/>
                  </a:cubicBezTo>
                  <a:cubicBezTo>
                    <a:pt x="561" y="2233"/>
                    <a:pt x="638" y="2079"/>
                    <a:pt x="704" y="1914"/>
                  </a:cubicBezTo>
                  <a:cubicBezTo>
                    <a:pt x="836" y="1596"/>
                    <a:pt x="935" y="1266"/>
                    <a:pt x="990" y="936"/>
                  </a:cubicBezTo>
                  <a:cubicBezTo>
                    <a:pt x="1001" y="848"/>
                    <a:pt x="1023" y="760"/>
                    <a:pt x="1023" y="672"/>
                  </a:cubicBezTo>
                  <a:cubicBezTo>
                    <a:pt x="1034" y="595"/>
                    <a:pt x="1045" y="507"/>
                    <a:pt x="1045" y="419"/>
                  </a:cubicBezTo>
                  <a:cubicBezTo>
                    <a:pt x="1045" y="331"/>
                    <a:pt x="1056" y="243"/>
                    <a:pt x="1056" y="155"/>
                  </a:cubicBezTo>
                  <a:cubicBezTo>
                    <a:pt x="1056" y="133"/>
                    <a:pt x="1056" y="111"/>
                    <a:pt x="1056" y="89"/>
                  </a:cubicBezTo>
                  <a:cubicBezTo>
                    <a:pt x="1056" y="78"/>
                    <a:pt x="1056" y="56"/>
                    <a:pt x="1045" y="45"/>
                  </a:cubicBezTo>
                  <a:cubicBezTo>
                    <a:pt x="1045" y="34"/>
                    <a:pt x="1034" y="23"/>
                    <a:pt x="1023" y="12"/>
                  </a:cubicBezTo>
                  <a:cubicBezTo>
                    <a:pt x="1012" y="1"/>
                    <a:pt x="1001" y="1"/>
                    <a:pt x="99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43">
              <a:extLst>
                <a:ext uri="{FF2B5EF4-FFF2-40B4-BE49-F238E27FC236}">
                  <a16:creationId xmlns:a16="http://schemas.microsoft.com/office/drawing/2014/main" id="{1B62E0D6-A72E-0343-EA4B-7AA1CDF36ECA}"/>
                </a:ext>
              </a:extLst>
            </p:cNvPr>
            <p:cNvSpPr/>
            <p:nvPr/>
          </p:nvSpPr>
          <p:spPr>
            <a:xfrm>
              <a:off x="4159450" y="-1144675"/>
              <a:ext cx="64075" cy="78600"/>
            </a:xfrm>
            <a:custGeom>
              <a:avLst/>
              <a:gdLst/>
              <a:ahLst/>
              <a:cxnLst/>
              <a:rect l="l" t="t" r="r" b="b"/>
              <a:pathLst>
                <a:path w="2563" h="3144" extrusionOk="0">
                  <a:moveTo>
                    <a:pt x="29" y="1"/>
                  </a:moveTo>
                  <a:cubicBezTo>
                    <a:pt x="25" y="1"/>
                    <a:pt x="22" y="3"/>
                    <a:pt x="22" y="9"/>
                  </a:cubicBezTo>
                  <a:cubicBezTo>
                    <a:pt x="11" y="9"/>
                    <a:pt x="0" y="31"/>
                    <a:pt x="0" y="42"/>
                  </a:cubicBezTo>
                  <a:cubicBezTo>
                    <a:pt x="0" y="64"/>
                    <a:pt x="0" y="97"/>
                    <a:pt x="22" y="119"/>
                  </a:cubicBezTo>
                  <a:cubicBezTo>
                    <a:pt x="33" y="141"/>
                    <a:pt x="44" y="163"/>
                    <a:pt x="55" y="174"/>
                  </a:cubicBezTo>
                  <a:cubicBezTo>
                    <a:pt x="77" y="218"/>
                    <a:pt x="99" y="251"/>
                    <a:pt x="132" y="284"/>
                  </a:cubicBezTo>
                  <a:cubicBezTo>
                    <a:pt x="176" y="350"/>
                    <a:pt x="231" y="416"/>
                    <a:pt x="286" y="471"/>
                  </a:cubicBezTo>
                  <a:cubicBezTo>
                    <a:pt x="341" y="537"/>
                    <a:pt x="396" y="592"/>
                    <a:pt x="462" y="647"/>
                  </a:cubicBezTo>
                  <a:cubicBezTo>
                    <a:pt x="517" y="713"/>
                    <a:pt x="594" y="757"/>
                    <a:pt x="660" y="812"/>
                  </a:cubicBezTo>
                  <a:cubicBezTo>
                    <a:pt x="726" y="867"/>
                    <a:pt x="792" y="911"/>
                    <a:pt x="858" y="955"/>
                  </a:cubicBezTo>
                  <a:cubicBezTo>
                    <a:pt x="924" y="999"/>
                    <a:pt x="1001" y="1043"/>
                    <a:pt x="1067" y="1076"/>
                  </a:cubicBezTo>
                  <a:cubicBezTo>
                    <a:pt x="1210" y="1164"/>
                    <a:pt x="1342" y="1252"/>
                    <a:pt x="1474" y="1340"/>
                  </a:cubicBezTo>
                  <a:cubicBezTo>
                    <a:pt x="1551" y="1384"/>
                    <a:pt x="1617" y="1428"/>
                    <a:pt x="1683" y="1483"/>
                  </a:cubicBezTo>
                  <a:cubicBezTo>
                    <a:pt x="1738" y="1527"/>
                    <a:pt x="1804" y="1582"/>
                    <a:pt x="1859" y="1626"/>
                  </a:cubicBezTo>
                  <a:cubicBezTo>
                    <a:pt x="1925" y="1681"/>
                    <a:pt x="1980" y="1747"/>
                    <a:pt x="2046" y="1802"/>
                  </a:cubicBezTo>
                  <a:cubicBezTo>
                    <a:pt x="2079" y="1834"/>
                    <a:pt x="2111" y="1878"/>
                    <a:pt x="2133" y="1911"/>
                  </a:cubicBezTo>
                  <a:cubicBezTo>
                    <a:pt x="2166" y="1944"/>
                    <a:pt x="2188" y="1977"/>
                    <a:pt x="2210" y="2010"/>
                  </a:cubicBezTo>
                  <a:cubicBezTo>
                    <a:pt x="2243" y="2054"/>
                    <a:pt x="2276" y="2109"/>
                    <a:pt x="2298" y="2164"/>
                  </a:cubicBezTo>
                  <a:cubicBezTo>
                    <a:pt x="2320" y="2186"/>
                    <a:pt x="2331" y="2219"/>
                    <a:pt x="2353" y="2252"/>
                  </a:cubicBezTo>
                  <a:cubicBezTo>
                    <a:pt x="2353" y="2274"/>
                    <a:pt x="2364" y="2296"/>
                    <a:pt x="2375" y="2318"/>
                  </a:cubicBezTo>
                  <a:cubicBezTo>
                    <a:pt x="2386" y="2340"/>
                    <a:pt x="2386" y="2351"/>
                    <a:pt x="2397" y="2373"/>
                  </a:cubicBezTo>
                  <a:cubicBezTo>
                    <a:pt x="2397" y="2384"/>
                    <a:pt x="2408" y="2406"/>
                    <a:pt x="2408" y="2428"/>
                  </a:cubicBezTo>
                  <a:cubicBezTo>
                    <a:pt x="2419" y="2461"/>
                    <a:pt x="2430" y="2494"/>
                    <a:pt x="2430" y="2538"/>
                  </a:cubicBezTo>
                  <a:cubicBezTo>
                    <a:pt x="2430" y="2527"/>
                    <a:pt x="2430" y="2516"/>
                    <a:pt x="2430" y="2516"/>
                  </a:cubicBezTo>
                  <a:cubicBezTo>
                    <a:pt x="2441" y="2637"/>
                    <a:pt x="2452" y="2769"/>
                    <a:pt x="2452" y="2901"/>
                  </a:cubicBezTo>
                  <a:cubicBezTo>
                    <a:pt x="2452" y="2945"/>
                    <a:pt x="2452" y="2978"/>
                    <a:pt x="2463" y="3011"/>
                  </a:cubicBezTo>
                  <a:cubicBezTo>
                    <a:pt x="2463" y="3033"/>
                    <a:pt x="2463" y="3044"/>
                    <a:pt x="2463" y="3055"/>
                  </a:cubicBezTo>
                  <a:cubicBezTo>
                    <a:pt x="2463" y="3077"/>
                    <a:pt x="2474" y="3088"/>
                    <a:pt x="2474" y="3110"/>
                  </a:cubicBezTo>
                  <a:cubicBezTo>
                    <a:pt x="2474" y="3121"/>
                    <a:pt x="2485" y="3132"/>
                    <a:pt x="2496" y="3143"/>
                  </a:cubicBezTo>
                  <a:lnTo>
                    <a:pt x="2518" y="3143"/>
                  </a:lnTo>
                  <a:cubicBezTo>
                    <a:pt x="2529" y="3132"/>
                    <a:pt x="2540" y="3110"/>
                    <a:pt x="2540" y="3099"/>
                  </a:cubicBezTo>
                  <a:cubicBezTo>
                    <a:pt x="2551" y="3088"/>
                    <a:pt x="2540" y="3077"/>
                    <a:pt x="2540" y="3066"/>
                  </a:cubicBezTo>
                  <a:cubicBezTo>
                    <a:pt x="2540" y="3055"/>
                    <a:pt x="2540" y="3055"/>
                    <a:pt x="2529" y="3055"/>
                  </a:cubicBezTo>
                  <a:cubicBezTo>
                    <a:pt x="2540" y="2923"/>
                    <a:pt x="2551" y="2791"/>
                    <a:pt x="2551" y="2659"/>
                  </a:cubicBezTo>
                  <a:lnTo>
                    <a:pt x="2551" y="2681"/>
                  </a:lnTo>
                  <a:cubicBezTo>
                    <a:pt x="2562" y="2659"/>
                    <a:pt x="2562" y="2648"/>
                    <a:pt x="2562" y="2626"/>
                  </a:cubicBezTo>
                  <a:cubicBezTo>
                    <a:pt x="2562" y="2560"/>
                    <a:pt x="2562" y="2494"/>
                    <a:pt x="2551" y="2417"/>
                  </a:cubicBezTo>
                  <a:cubicBezTo>
                    <a:pt x="2540" y="2340"/>
                    <a:pt x="2518" y="2252"/>
                    <a:pt x="2496" y="2175"/>
                  </a:cubicBezTo>
                  <a:cubicBezTo>
                    <a:pt x="2463" y="2087"/>
                    <a:pt x="2419" y="1999"/>
                    <a:pt x="2386" y="1922"/>
                  </a:cubicBezTo>
                  <a:cubicBezTo>
                    <a:pt x="2342" y="1845"/>
                    <a:pt x="2298" y="1769"/>
                    <a:pt x="2243" y="1703"/>
                  </a:cubicBezTo>
                  <a:cubicBezTo>
                    <a:pt x="2188" y="1637"/>
                    <a:pt x="2133" y="1582"/>
                    <a:pt x="2079" y="1527"/>
                  </a:cubicBezTo>
                  <a:cubicBezTo>
                    <a:pt x="2013" y="1461"/>
                    <a:pt x="1947" y="1406"/>
                    <a:pt x="1881" y="1351"/>
                  </a:cubicBezTo>
                  <a:cubicBezTo>
                    <a:pt x="1815" y="1307"/>
                    <a:pt x="1760" y="1263"/>
                    <a:pt x="1694" y="1219"/>
                  </a:cubicBezTo>
                  <a:cubicBezTo>
                    <a:pt x="1617" y="1164"/>
                    <a:pt x="1551" y="1120"/>
                    <a:pt x="1485" y="1087"/>
                  </a:cubicBezTo>
                  <a:cubicBezTo>
                    <a:pt x="1419" y="1043"/>
                    <a:pt x="1342" y="999"/>
                    <a:pt x="1276" y="955"/>
                  </a:cubicBezTo>
                  <a:cubicBezTo>
                    <a:pt x="1133" y="878"/>
                    <a:pt x="990" y="812"/>
                    <a:pt x="847" y="724"/>
                  </a:cubicBezTo>
                  <a:cubicBezTo>
                    <a:pt x="781" y="680"/>
                    <a:pt x="715" y="636"/>
                    <a:pt x="638" y="592"/>
                  </a:cubicBezTo>
                  <a:cubicBezTo>
                    <a:pt x="583" y="548"/>
                    <a:pt x="528" y="493"/>
                    <a:pt x="473" y="449"/>
                  </a:cubicBezTo>
                  <a:cubicBezTo>
                    <a:pt x="418" y="405"/>
                    <a:pt x="374" y="372"/>
                    <a:pt x="330" y="328"/>
                  </a:cubicBezTo>
                  <a:cubicBezTo>
                    <a:pt x="275" y="273"/>
                    <a:pt x="231" y="207"/>
                    <a:pt x="176" y="152"/>
                  </a:cubicBezTo>
                  <a:cubicBezTo>
                    <a:pt x="154" y="119"/>
                    <a:pt x="132" y="86"/>
                    <a:pt x="110" y="53"/>
                  </a:cubicBezTo>
                  <a:cubicBezTo>
                    <a:pt x="88" y="31"/>
                    <a:pt x="77" y="9"/>
                    <a:pt x="44" y="9"/>
                  </a:cubicBezTo>
                  <a:cubicBezTo>
                    <a:pt x="39" y="3"/>
                    <a:pt x="33" y="1"/>
                    <a:pt x="2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43">
              <a:extLst>
                <a:ext uri="{FF2B5EF4-FFF2-40B4-BE49-F238E27FC236}">
                  <a16:creationId xmlns:a16="http://schemas.microsoft.com/office/drawing/2014/main" id="{018F3A6E-EF0E-20C1-85E5-9C9241221140}"/>
                </a:ext>
              </a:extLst>
            </p:cNvPr>
            <p:cNvSpPr/>
            <p:nvPr/>
          </p:nvSpPr>
          <p:spPr>
            <a:xfrm>
              <a:off x="4155600" y="-1140400"/>
              <a:ext cx="64075" cy="73775"/>
            </a:xfrm>
            <a:custGeom>
              <a:avLst/>
              <a:gdLst/>
              <a:ahLst/>
              <a:cxnLst/>
              <a:rect l="l" t="t" r="r" b="b"/>
              <a:pathLst>
                <a:path w="2563" h="2951" extrusionOk="0">
                  <a:moveTo>
                    <a:pt x="84" y="0"/>
                  </a:moveTo>
                  <a:cubicBezTo>
                    <a:pt x="78" y="0"/>
                    <a:pt x="72" y="1"/>
                    <a:pt x="66" y="3"/>
                  </a:cubicBezTo>
                  <a:cubicBezTo>
                    <a:pt x="55" y="14"/>
                    <a:pt x="44" y="25"/>
                    <a:pt x="33" y="36"/>
                  </a:cubicBezTo>
                  <a:cubicBezTo>
                    <a:pt x="33" y="47"/>
                    <a:pt x="22" y="58"/>
                    <a:pt x="22" y="69"/>
                  </a:cubicBezTo>
                  <a:cubicBezTo>
                    <a:pt x="0" y="102"/>
                    <a:pt x="0" y="135"/>
                    <a:pt x="0" y="168"/>
                  </a:cubicBezTo>
                  <a:cubicBezTo>
                    <a:pt x="11" y="212"/>
                    <a:pt x="11" y="245"/>
                    <a:pt x="11" y="278"/>
                  </a:cubicBezTo>
                  <a:cubicBezTo>
                    <a:pt x="22" y="355"/>
                    <a:pt x="22" y="443"/>
                    <a:pt x="33" y="531"/>
                  </a:cubicBezTo>
                  <a:cubicBezTo>
                    <a:pt x="44" y="619"/>
                    <a:pt x="55" y="718"/>
                    <a:pt x="77" y="806"/>
                  </a:cubicBezTo>
                  <a:cubicBezTo>
                    <a:pt x="88" y="905"/>
                    <a:pt x="110" y="1004"/>
                    <a:pt x="132" y="1092"/>
                  </a:cubicBezTo>
                  <a:cubicBezTo>
                    <a:pt x="154" y="1180"/>
                    <a:pt x="176" y="1268"/>
                    <a:pt x="198" y="1356"/>
                  </a:cubicBezTo>
                  <a:cubicBezTo>
                    <a:pt x="231" y="1444"/>
                    <a:pt x="264" y="1543"/>
                    <a:pt x="308" y="1631"/>
                  </a:cubicBezTo>
                  <a:cubicBezTo>
                    <a:pt x="341" y="1707"/>
                    <a:pt x="385" y="1795"/>
                    <a:pt x="418" y="1872"/>
                  </a:cubicBezTo>
                  <a:cubicBezTo>
                    <a:pt x="462" y="1949"/>
                    <a:pt x="506" y="2026"/>
                    <a:pt x="550" y="2103"/>
                  </a:cubicBezTo>
                  <a:cubicBezTo>
                    <a:pt x="572" y="2136"/>
                    <a:pt x="594" y="2180"/>
                    <a:pt x="616" y="2213"/>
                  </a:cubicBezTo>
                  <a:cubicBezTo>
                    <a:pt x="638" y="2268"/>
                    <a:pt x="671" y="2312"/>
                    <a:pt x="704" y="2356"/>
                  </a:cubicBezTo>
                  <a:cubicBezTo>
                    <a:pt x="726" y="2389"/>
                    <a:pt x="759" y="2422"/>
                    <a:pt x="792" y="2455"/>
                  </a:cubicBezTo>
                  <a:cubicBezTo>
                    <a:pt x="803" y="2466"/>
                    <a:pt x="825" y="2477"/>
                    <a:pt x="836" y="2499"/>
                  </a:cubicBezTo>
                  <a:lnTo>
                    <a:pt x="902" y="2554"/>
                  </a:lnTo>
                  <a:cubicBezTo>
                    <a:pt x="968" y="2609"/>
                    <a:pt x="1034" y="2664"/>
                    <a:pt x="1111" y="2708"/>
                  </a:cubicBezTo>
                  <a:cubicBezTo>
                    <a:pt x="1199" y="2752"/>
                    <a:pt x="1276" y="2796"/>
                    <a:pt x="1375" y="2840"/>
                  </a:cubicBezTo>
                  <a:cubicBezTo>
                    <a:pt x="1452" y="2862"/>
                    <a:pt x="1540" y="2884"/>
                    <a:pt x="1628" y="2906"/>
                  </a:cubicBezTo>
                  <a:cubicBezTo>
                    <a:pt x="1716" y="2928"/>
                    <a:pt x="1804" y="2950"/>
                    <a:pt x="1903" y="2950"/>
                  </a:cubicBezTo>
                  <a:lnTo>
                    <a:pt x="2046" y="2950"/>
                  </a:lnTo>
                  <a:cubicBezTo>
                    <a:pt x="2090" y="2950"/>
                    <a:pt x="2134" y="2939"/>
                    <a:pt x="2167" y="2928"/>
                  </a:cubicBezTo>
                  <a:cubicBezTo>
                    <a:pt x="2211" y="2928"/>
                    <a:pt x="2265" y="2917"/>
                    <a:pt x="2309" y="2906"/>
                  </a:cubicBezTo>
                  <a:cubicBezTo>
                    <a:pt x="2342" y="2895"/>
                    <a:pt x="2386" y="2873"/>
                    <a:pt x="2419" y="2862"/>
                  </a:cubicBezTo>
                  <a:cubicBezTo>
                    <a:pt x="2463" y="2851"/>
                    <a:pt x="2496" y="2829"/>
                    <a:pt x="2529" y="2807"/>
                  </a:cubicBezTo>
                  <a:cubicBezTo>
                    <a:pt x="2551" y="2796"/>
                    <a:pt x="2562" y="2774"/>
                    <a:pt x="2562" y="2752"/>
                  </a:cubicBezTo>
                  <a:cubicBezTo>
                    <a:pt x="2562" y="2752"/>
                    <a:pt x="2562" y="2741"/>
                    <a:pt x="2551" y="2741"/>
                  </a:cubicBezTo>
                  <a:cubicBezTo>
                    <a:pt x="2518" y="2741"/>
                    <a:pt x="2496" y="2752"/>
                    <a:pt x="2474" y="2763"/>
                  </a:cubicBezTo>
                  <a:cubicBezTo>
                    <a:pt x="2397" y="2785"/>
                    <a:pt x="2320" y="2785"/>
                    <a:pt x="2243" y="2796"/>
                  </a:cubicBezTo>
                  <a:lnTo>
                    <a:pt x="1991" y="2796"/>
                  </a:lnTo>
                  <a:cubicBezTo>
                    <a:pt x="1947" y="2785"/>
                    <a:pt x="1903" y="2774"/>
                    <a:pt x="1848" y="2763"/>
                  </a:cubicBezTo>
                  <a:cubicBezTo>
                    <a:pt x="1804" y="2752"/>
                    <a:pt x="1749" y="2741"/>
                    <a:pt x="1694" y="2730"/>
                  </a:cubicBezTo>
                  <a:cubicBezTo>
                    <a:pt x="1606" y="2697"/>
                    <a:pt x="1507" y="2664"/>
                    <a:pt x="1419" y="2620"/>
                  </a:cubicBezTo>
                  <a:cubicBezTo>
                    <a:pt x="1276" y="2543"/>
                    <a:pt x="1144" y="2455"/>
                    <a:pt x="1023" y="2345"/>
                  </a:cubicBezTo>
                  <a:cubicBezTo>
                    <a:pt x="990" y="2323"/>
                    <a:pt x="957" y="2290"/>
                    <a:pt x="924" y="2257"/>
                  </a:cubicBezTo>
                  <a:cubicBezTo>
                    <a:pt x="902" y="2224"/>
                    <a:pt x="869" y="2191"/>
                    <a:pt x="847" y="2158"/>
                  </a:cubicBezTo>
                  <a:cubicBezTo>
                    <a:pt x="770" y="2037"/>
                    <a:pt x="704" y="1905"/>
                    <a:pt x="627" y="1784"/>
                  </a:cubicBezTo>
                  <a:cubicBezTo>
                    <a:pt x="572" y="1652"/>
                    <a:pt x="506" y="1532"/>
                    <a:pt x="451" y="1400"/>
                  </a:cubicBezTo>
                  <a:cubicBezTo>
                    <a:pt x="407" y="1279"/>
                    <a:pt x="374" y="1147"/>
                    <a:pt x="341" y="1026"/>
                  </a:cubicBezTo>
                  <a:cubicBezTo>
                    <a:pt x="308" y="905"/>
                    <a:pt x="275" y="773"/>
                    <a:pt x="253" y="641"/>
                  </a:cubicBezTo>
                  <a:cubicBezTo>
                    <a:pt x="231" y="509"/>
                    <a:pt x="220" y="377"/>
                    <a:pt x="198" y="245"/>
                  </a:cubicBezTo>
                  <a:cubicBezTo>
                    <a:pt x="198" y="212"/>
                    <a:pt x="198" y="179"/>
                    <a:pt x="187" y="146"/>
                  </a:cubicBezTo>
                  <a:cubicBezTo>
                    <a:pt x="187" y="124"/>
                    <a:pt x="187" y="91"/>
                    <a:pt x="165" y="69"/>
                  </a:cubicBezTo>
                  <a:cubicBezTo>
                    <a:pt x="165" y="58"/>
                    <a:pt x="154" y="47"/>
                    <a:pt x="143" y="36"/>
                  </a:cubicBezTo>
                  <a:cubicBezTo>
                    <a:pt x="134" y="18"/>
                    <a:pt x="110" y="0"/>
                    <a:pt x="8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3">
              <a:extLst>
                <a:ext uri="{FF2B5EF4-FFF2-40B4-BE49-F238E27FC236}">
                  <a16:creationId xmlns:a16="http://schemas.microsoft.com/office/drawing/2014/main" id="{0037A1EA-13F4-CDDA-7D45-25B323D7B2CE}"/>
                </a:ext>
              </a:extLst>
            </p:cNvPr>
            <p:cNvSpPr/>
            <p:nvPr/>
          </p:nvSpPr>
          <p:spPr>
            <a:xfrm>
              <a:off x="4201775" y="-1219800"/>
              <a:ext cx="35225" cy="117150"/>
            </a:xfrm>
            <a:custGeom>
              <a:avLst/>
              <a:gdLst/>
              <a:ahLst/>
              <a:cxnLst/>
              <a:rect l="l" t="t" r="r" b="b"/>
              <a:pathLst>
                <a:path w="1409" h="4686" extrusionOk="0">
                  <a:moveTo>
                    <a:pt x="1232" y="1"/>
                  </a:moveTo>
                  <a:cubicBezTo>
                    <a:pt x="1221" y="1"/>
                    <a:pt x="1210" y="23"/>
                    <a:pt x="1210" y="34"/>
                  </a:cubicBezTo>
                  <a:cubicBezTo>
                    <a:pt x="1210" y="45"/>
                    <a:pt x="1210" y="67"/>
                    <a:pt x="1210" y="78"/>
                  </a:cubicBezTo>
                  <a:cubicBezTo>
                    <a:pt x="1199" y="111"/>
                    <a:pt x="1188" y="144"/>
                    <a:pt x="1188" y="177"/>
                  </a:cubicBezTo>
                  <a:cubicBezTo>
                    <a:pt x="1177" y="221"/>
                    <a:pt x="1166" y="265"/>
                    <a:pt x="1155" y="309"/>
                  </a:cubicBezTo>
                  <a:cubicBezTo>
                    <a:pt x="1078" y="595"/>
                    <a:pt x="979" y="881"/>
                    <a:pt x="858" y="1155"/>
                  </a:cubicBezTo>
                  <a:cubicBezTo>
                    <a:pt x="748" y="1441"/>
                    <a:pt x="627" y="1716"/>
                    <a:pt x="506" y="2002"/>
                  </a:cubicBezTo>
                  <a:cubicBezTo>
                    <a:pt x="396" y="2277"/>
                    <a:pt x="265" y="2552"/>
                    <a:pt x="166" y="2838"/>
                  </a:cubicBezTo>
                  <a:cubicBezTo>
                    <a:pt x="144" y="2915"/>
                    <a:pt x="122" y="2981"/>
                    <a:pt x="100" y="3058"/>
                  </a:cubicBezTo>
                  <a:cubicBezTo>
                    <a:pt x="78" y="3135"/>
                    <a:pt x="56" y="3223"/>
                    <a:pt x="45" y="3311"/>
                  </a:cubicBezTo>
                  <a:cubicBezTo>
                    <a:pt x="34" y="3388"/>
                    <a:pt x="23" y="3454"/>
                    <a:pt x="12" y="3531"/>
                  </a:cubicBezTo>
                  <a:cubicBezTo>
                    <a:pt x="12" y="3575"/>
                    <a:pt x="12" y="3608"/>
                    <a:pt x="12" y="3641"/>
                  </a:cubicBezTo>
                  <a:cubicBezTo>
                    <a:pt x="12" y="3685"/>
                    <a:pt x="1" y="3729"/>
                    <a:pt x="12" y="3773"/>
                  </a:cubicBezTo>
                  <a:cubicBezTo>
                    <a:pt x="12" y="3806"/>
                    <a:pt x="12" y="3850"/>
                    <a:pt x="12" y="3883"/>
                  </a:cubicBezTo>
                  <a:cubicBezTo>
                    <a:pt x="23" y="3916"/>
                    <a:pt x="23" y="3960"/>
                    <a:pt x="23" y="3993"/>
                  </a:cubicBezTo>
                  <a:cubicBezTo>
                    <a:pt x="34" y="4037"/>
                    <a:pt x="45" y="4081"/>
                    <a:pt x="45" y="4125"/>
                  </a:cubicBezTo>
                  <a:cubicBezTo>
                    <a:pt x="56" y="4169"/>
                    <a:pt x="67" y="4202"/>
                    <a:pt x="78" y="4246"/>
                  </a:cubicBezTo>
                  <a:cubicBezTo>
                    <a:pt x="100" y="4312"/>
                    <a:pt x="122" y="4389"/>
                    <a:pt x="155" y="4455"/>
                  </a:cubicBezTo>
                  <a:cubicBezTo>
                    <a:pt x="177" y="4477"/>
                    <a:pt x="188" y="4510"/>
                    <a:pt x="210" y="4543"/>
                  </a:cubicBezTo>
                  <a:cubicBezTo>
                    <a:pt x="210" y="4543"/>
                    <a:pt x="221" y="4554"/>
                    <a:pt x="221" y="4565"/>
                  </a:cubicBezTo>
                  <a:cubicBezTo>
                    <a:pt x="232" y="4576"/>
                    <a:pt x="232" y="4576"/>
                    <a:pt x="232" y="4587"/>
                  </a:cubicBezTo>
                  <a:cubicBezTo>
                    <a:pt x="243" y="4587"/>
                    <a:pt x="254" y="4598"/>
                    <a:pt x="265" y="4598"/>
                  </a:cubicBezTo>
                  <a:cubicBezTo>
                    <a:pt x="276" y="4598"/>
                    <a:pt x="276" y="4576"/>
                    <a:pt x="276" y="4565"/>
                  </a:cubicBezTo>
                  <a:cubicBezTo>
                    <a:pt x="276" y="4543"/>
                    <a:pt x="276" y="4521"/>
                    <a:pt x="265" y="4510"/>
                  </a:cubicBezTo>
                  <a:cubicBezTo>
                    <a:pt x="254" y="4466"/>
                    <a:pt x="243" y="4433"/>
                    <a:pt x="232" y="4400"/>
                  </a:cubicBezTo>
                  <a:cubicBezTo>
                    <a:pt x="210" y="4323"/>
                    <a:pt x="188" y="4246"/>
                    <a:pt x="177" y="4169"/>
                  </a:cubicBezTo>
                  <a:cubicBezTo>
                    <a:pt x="155" y="4037"/>
                    <a:pt x="144" y="3894"/>
                    <a:pt x="144" y="3762"/>
                  </a:cubicBezTo>
                  <a:cubicBezTo>
                    <a:pt x="144" y="3718"/>
                    <a:pt x="155" y="3685"/>
                    <a:pt x="155" y="3652"/>
                  </a:cubicBezTo>
                  <a:cubicBezTo>
                    <a:pt x="155" y="3597"/>
                    <a:pt x="166" y="3553"/>
                    <a:pt x="166" y="3509"/>
                  </a:cubicBezTo>
                  <a:cubicBezTo>
                    <a:pt x="188" y="3432"/>
                    <a:pt x="199" y="3355"/>
                    <a:pt x="221" y="3267"/>
                  </a:cubicBezTo>
                  <a:cubicBezTo>
                    <a:pt x="276" y="3047"/>
                    <a:pt x="364" y="2838"/>
                    <a:pt x="440" y="2629"/>
                  </a:cubicBezTo>
                  <a:cubicBezTo>
                    <a:pt x="561" y="2354"/>
                    <a:pt x="682" y="2079"/>
                    <a:pt x="803" y="1804"/>
                  </a:cubicBezTo>
                  <a:cubicBezTo>
                    <a:pt x="913" y="1518"/>
                    <a:pt x="1023" y="1232"/>
                    <a:pt x="1111" y="947"/>
                  </a:cubicBezTo>
                  <a:cubicBezTo>
                    <a:pt x="1144" y="848"/>
                    <a:pt x="1177" y="760"/>
                    <a:pt x="1199" y="661"/>
                  </a:cubicBezTo>
                  <a:cubicBezTo>
                    <a:pt x="1210" y="892"/>
                    <a:pt x="1221" y="1122"/>
                    <a:pt x="1232" y="1364"/>
                  </a:cubicBezTo>
                  <a:cubicBezTo>
                    <a:pt x="1254" y="1661"/>
                    <a:pt x="1276" y="1958"/>
                    <a:pt x="1287" y="2266"/>
                  </a:cubicBezTo>
                  <a:cubicBezTo>
                    <a:pt x="1298" y="2420"/>
                    <a:pt x="1309" y="2574"/>
                    <a:pt x="1309" y="2728"/>
                  </a:cubicBezTo>
                  <a:cubicBezTo>
                    <a:pt x="1320" y="2882"/>
                    <a:pt x="1320" y="3025"/>
                    <a:pt x="1309" y="3168"/>
                  </a:cubicBezTo>
                  <a:cubicBezTo>
                    <a:pt x="1309" y="3223"/>
                    <a:pt x="1309" y="3278"/>
                    <a:pt x="1298" y="3333"/>
                  </a:cubicBezTo>
                  <a:cubicBezTo>
                    <a:pt x="1298" y="3388"/>
                    <a:pt x="1287" y="3432"/>
                    <a:pt x="1276" y="3487"/>
                  </a:cubicBezTo>
                  <a:cubicBezTo>
                    <a:pt x="1254" y="3564"/>
                    <a:pt x="1232" y="3641"/>
                    <a:pt x="1188" y="3707"/>
                  </a:cubicBezTo>
                  <a:cubicBezTo>
                    <a:pt x="1166" y="3762"/>
                    <a:pt x="1133" y="3817"/>
                    <a:pt x="1100" y="3861"/>
                  </a:cubicBezTo>
                  <a:cubicBezTo>
                    <a:pt x="1078" y="3883"/>
                    <a:pt x="1067" y="3905"/>
                    <a:pt x="1056" y="3916"/>
                  </a:cubicBezTo>
                  <a:cubicBezTo>
                    <a:pt x="1045" y="3938"/>
                    <a:pt x="1023" y="3960"/>
                    <a:pt x="1012" y="3971"/>
                  </a:cubicBezTo>
                  <a:cubicBezTo>
                    <a:pt x="924" y="4070"/>
                    <a:pt x="847" y="4158"/>
                    <a:pt x="759" y="4257"/>
                  </a:cubicBezTo>
                  <a:cubicBezTo>
                    <a:pt x="704" y="4301"/>
                    <a:pt x="660" y="4356"/>
                    <a:pt x="616" y="4400"/>
                  </a:cubicBezTo>
                  <a:cubicBezTo>
                    <a:pt x="605" y="4411"/>
                    <a:pt x="583" y="4433"/>
                    <a:pt x="572" y="4444"/>
                  </a:cubicBezTo>
                  <a:cubicBezTo>
                    <a:pt x="572" y="4455"/>
                    <a:pt x="561" y="4455"/>
                    <a:pt x="561" y="4455"/>
                  </a:cubicBezTo>
                  <a:cubicBezTo>
                    <a:pt x="550" y="4466"/>
                    <a:pt x="539" y="4488"/>
                    <a:pt x="528" y="4499"/>
                  </a:cubicBezTo>
                  <a:cubicBezTo>
                    <a:pt x="517" y="4521"/>
                    <a:pt x="506" y="4554"/>
                    <a:pt x="506" y="4576"/>
                  </a:cubicBezTo>
                  <a:cubicBezTo>
                    <a:pt x="506" y="4609"/>
                    <a:pt x="495" y="4642"/>
                    <a:pt x="517" y="4664"/>
                  </a:cubicBezTo>
                  <a:cubicBezTo>
                    <a:pt x="528" y="4675"/>
                    <a:pt x="539" y="4686"/>
                    <a:pt x="550" y="4686"/>
                  </a:cubicBezTo>
                  <a:lnTo>
                    <a:pt x="550" y="4675"/>
                  </a:lnTo>
                  <a:lnTo>
                    <a:pt x="605" y="4675"/>
                  </a:lnTo>
                  <a:cubicBezTo>
                    <a:pt x="627" y="4664"/>
                    <a:pt x="649" y="4653"/>
                    <a:pt x="660" y="4631"/>
                  </a:cubicBezTo>
                  <a:cubicBezTo>
                    <a:pt x="693" y="4609"/>
                    <a:pt x="715" y="4576"/>
                    <a:pt x="737" y="4554"/>
                  </a:cubicBezTo>
                  <a:cubicBezTo>
                    <a:pt x="792" y="4488"/>
                    <a:pt x="847" y="4433"/>
                    <a:pt x="902" y="4367"/>
                  </a:cubicBezTo>
                  <a:cubicBezTo>
                    <a:pt x="946" y="4312"/>
                    <a:pt x="1001" y="4246"/>
                    <a:pt x="1056" y="4180"/>
                  </a:cubicBezTo>
                  <a:cubicBezTo>
                    <a:pt x="1078" y="4158"/>
                    <a:pt x="1111" y="4125"/>
                    <a:pt x="1122" y="4103"/>
                  </a:cubicBezTo>
                  <a:cubicBezTo>
                    <a:pt x="1144" y="4081"/>
                    <a:pt x="1155" y="4059"/>
                    <a:pt x="1166" y="4037"/>
                  </a:cubicBezTo>
                  <a:cubicBezTo>
                    <a:pt x="1177" y="4026"/>
                    <a:pt x="1188" y="4004"/>
                    <a:pt x="1199" y="3993"/>
                  </a:cubicBezTo>
                  <a:cubicBezTo>
                    <a:pt x="1221" y="3949"/>
                    <a:pt x="1243" y="3916"/>
                    <a:pt x="1265" y="3872"/>
                  </a:cubicBezTo>
                  <a:cubicBezTo>
                    <a:pt x="1298" y="3817"/>
                    <a:pt x="1320" y="3773"/>
                    <a:pt x="1342" y="3718"/>
                  </a:cubicBezTo>
                  <a:cubicBezTo>
                    <a:pt x="1342" y="3696"/>
                    <a:pt x="1353" y="3674"/>
                    <a:pt x="1353" y="3663"/>
                  </a:cubicBezTo>
                  <a:cubicBezTo>
                    <a:pt x="1375" y="3586"/>
                    <a:pt x="1386" y="3509"/>
                    <a:pt x="1397" y="3432"/>
                  </a:cubicBezTo>
                  <a:cubicBezTo>
                    <a:pt x="1408" y="3355"/>
                    <a:pt x="1408" y="3267"/>
                    <a:pt x="1408" y="3190"/>
                  </a:cubicBezTo>
                  <a:cubicBezTo>
                    <a:pt x="1408" y="3113"/>
                    <a:pt x="1408" y="3036"/>
                    <a:pt x="1408" y="2970"/>
                  </a:cubicBezTo>
                  <a:cubicBezTo>
                    <a:pt x="1397" y="2662"/>
                    <a:pt x="1375" y="2365"/>
                    <a:pt x="1353" y="2057"/>
                  </a:cubicBezTo>
                  <a:cubicBezTo>
                    <a:pt x="1331" y="1749"/>
                    <a:pt x="1298" y="1452"/>
                    <a:pt x="1287" y="1144"/>
                  </a:cubicBezTo>
                  <a:cubicBezTo>
                    <a:pt x="1265" y="903"/>
                    <a:pt x="1254" y="661"/>
                    <a:pt x="1254" y="419"/>
                  </a:cubicBezTo>
                  <a:cubicBezTo>
                    <a:pt x="1254" y="397"/>
                    <a:pt x="1254" y="386"/>
                    <a:pt x="1254" y="375"/>
                  </a:cubicBezTo>
                  <a:cubicBezTo>
                    <a:pt x="1265" y="331"/>
                    <a:pt x="1265" y="298"/>
                    <a:pt x="1265" y="265"/>
                  </a:cubicBezTo>
                  <a:cubicBezTo>
                    <a:pt x="1276" y="221"/>
                    <a:pt x="1276" y="177"/>
                    <a:pt x="1276" y="144"/>
                  </a:cubicBezTo>
                  <a:cubicBezTo>
                    <a:pt x="1276" y="100"/>
                    <a:pt x="1287" y="56"/>
                    <a:pt x="1265" y="23"/>
                  </a:cubicBezTo>
                  <a:cubicBezTo>
                    <a:pt x="1265" y="1"/>
                    <a:pt x="1243" y="1"/>
                    <a:pt x="12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3">
              <a:extLst>
                <a:ext uri="{FF2B5EF4-FFF2-40B4-BE49-F238E27FC236}">
                  <a16:creationId xmlns:a16="http://schemas.microsoft.com/office/drawing/2014/main" id="{36C9A49B-2EF2-9AC1-7527-D3D0F87F5590}"/>
                </a:ext>
              </a:extLst>
            </p:cNvPr>
            <p:cNvSpPr/>
            <p:nvPr/>
          </p:nvSpPr>
          <p:spPr>
            <a:xfrm>
              <a:off x="4254850" y="-1021575"/>
              <a:ext cx="28600" cy="106150"/>
            </a:xfrm>
            <a:custGeom>
              <a:avLst/>
              <a:gdLst/>
              <a:ahLst/>
              <a:cxnLst/>
              <a:rect l="l" t="t" r="r" b="b"/>
              <a:pathLst>
                <a:path w="1144" h="4246" extrusionOk="0">
                  <a:moveTo>
                    <a:pt x="234" y="3699"/>
                  </a:moveTo>
                  <a:cubicBezTo>
                    <a:pt x="231" y="3702"/>
                    <a:pt x="231" y="3707"/>
                    <a:pt x="231" y="3707"/>
                  </a:cubicBezTo>
                  <a:lnTo>
                    <a:pt x="231" y="3707"/>
                  </a:lnTo>
                  <a:cubicBezTo>
                    <a:pt x="231" y="3703"/>
                    <a:pt x="232" y="3700"/>
                    <a:pt x="234" y="3699"/>
                  </a:cubicBezTo>
                  <a:close/>
                  <a:moveTo>
                    <a:pt x="1111" y="1"/>
                  </a:moveTo>
                  <a:cubicBezTo>
                    <a:pt x="1089" y="12"/>
                    <a:pt x="1089" y="45"/>
                    <a:pt x="1089" y="56"/>
                  </a:cubicBezTo>
                  <a:cubicBezTo>
                    <a:pt x="1089" y="78"/>
                    <a:pt x="1089" y="100"/>
                    <a:pt x="1089" y="111"/>
                  </a:cubicBezTo>
                  <a:cubicBezTo>
                    <a:pt x="1078" y="144"/>
                    <a:pt x="1078" y="177"/>
                    <a:pt x="1078" y="210"/>
                  </a:cubicBezTo>
                  <a:cubicBezTo>
                    <a:pt x="1067" y="276"/>
                    <a:pt x="1056" y="342"/>
                    <a:pt x="1045" y="408"/>
                  </a:cubicBezTo>
                  <a:cubicBezTo>
                    <a:pt x="1034" y="540"/>
                    <a:pt x="1001" y="672"/>
                    <a:pt x="979" y="803"/>
                  </a:cubicBezTo>
                  <a:cubicBezTo>
                    <a:pt x="957" y="869"/>
                    <a:pt x="946" y="935"/>
                    <a:pt x="924" y="990"/>
                  </a:cubicBezTo>
                  <a:cubicBezTo>
                    <a:pt x="880" y="1133"/>
                    <a:pt x="825" y="1254"/>
                    <a:pt x="781" y="1386"/>
                  </a:cubicBezTo>
                  <a:cubicBezTo>
                    <a:pt x="726" y="1518"/>
                    <a:pt x="671" y="1650"/>
                    <a:pt x="638" y="1782"/>
                  </a:cubicBezTo>
                  <a:cubicBezTo>
                    <a:pt x="638" y="1782"/>
                    <a:pt x="644" y="1782"/>
                    <a:pt x="647" y="1778"/>
                  </a:cubicBezTo>
                  <a:lnTo>
                    <a:pt x="647" y="1778"/>
                  </a:lnTo>
                  <a:cubicBezTo>
                    <a:pt x="626" y="1853"/>
                    <a:pt x="605" y="1927"/>
                    <a:pt x="594" y="2002"/>
                  </a:cubicBezTo>
                  <a:cubicBezTo>
                    <a:pt x="594" y="2079"/>
                    <a:pt x="583" y="2145"/>
                    <a:pt x="583" y="2222"/>
                  </a:cubicBezTo>
                  <a:cubicBezTo>
                    <a:pt x="572" y="2354"/>
                    <a:pt x="561" y="2486"/>
                    <a:pt x="550" y="2618"/>
                  </a:cubicBezTo>
                  <a:cubicBezTo>
                    <a:pt x="539" y="2684"/>
                    <a:pt x="528" y="2750"/>
                    <a:pt x="517" y="2827"/>
                  </a:cubicBezTo>
                  <a:cubicBezTo>
                    <a:pt x="506" y="2893"/>
                    <a:pt x="495" y="2959"/>
                    <a:pt x="473" y="3014"/>
                  </a:cubicBezTo>
                  <a:cubicBezTo>
                    <a:pt x="451" y="3124"/>
                    <a:pt x="418" y="3234"/>
                    <a:pt x="385" y="3333"/>
                  </a:cubicBezTo>
                  <a:cubicBezTo>
                    <a:pt x="341" y="3454"/>
                    <a:pt x="297" y="3575"/>
                    <a:pt x="242" y="3685"/>
                  </a:cubicBezTo>
                  <a:cubicBezTo>
                    <a:pt x="244" y="3682"/>
                    <a:pt x="246" y="3681"/>
                    <a:pt x="248" y="3679"/>
                  </a:cubicBezTo>
                  <a:lnTo>
                    <a:pt x="248" y="3679"/>
                  </a:lnTo>
                  <a:cubicBezTo>
                    <a:pt x="245" y="3685"/>
                    <a:pt x="242" y="3690"/>
                    <a:pt x="242" y="3696"/>
                  </a:cubicBezTo>
                  <a:cubicBezTo>
                    <a:pt x="242" y="3696"/>
                    <a:pt x="237" y="3696"/>
                    <a:pt x="234" y="3699"/>
                  </a:cubicBezTo>
                  <a:lnTo>
                    <a:pt x="234" y="3699"/>
                  </a:lnTo>
                  <a:cubicBezTo>
                    <a:pt x="236" y="3697"/>
                    <a:pt x="238" y="3696"/>
                    <a:pt x="242" y="3696"/>
                  </a:cubicBezTo>
                  <a:cubicBezTo>
                    <a:pt x="242" y="3696"/>
                    <a:pt x="242" y="3696"/>
                    <a:pt x="242" y="3685"/>
                  </a:cubicBezTo>
                  <a:cubicBezTo>
                    <a:pt x="242" y="3685"/>
                    <a:pt x="231" y="3696"/>
                    <a:pt x="231" y="3696"/>
                  </a:cubicBezTo>
                  <a:lnTo>
                    <a:pt x="231" y="3707"/>
                  </a:lnTo>
                  <a:cubicBezTo>
                    <a:pt x="198" y="3784"/>
                    <a:pt x="154" y="3861"/>
                    <a:pt x="99" y="3938"/>
                  </a:cubicBezTo>
                  <a:cubicBezTo>
                    <a:pt x="77" y="3982"/>
                    <a:pt x="55" y="4015"/>
                    <a:pt x="33" y="4048"/>
                  </a:cubicBezTo>
                  <a:cubicBezTo>
                    <a:pt x="33" y="4070"/>
                    <a:pt x="22" y="4081"/>
                    <a:pt x="11" y="4103"/>
                  </a:cubicBezTo>
                  <a:cubicBezTo>
                    <a:pt x="0" y="4125"/>
                    <a:pt x="0" y="4158"/>
                    <a:pt x="0" y="4191"/>
                  </a:cubicBezTo>
                  <a:cubicBezTo>
                    <a:pt x="11" y="4213"/>
                    <a:pt x="22" y="4224"/>
                    <a:pt x="44" y="4235"/>
                  </a:cubicBezTo>
                  <a:cubicBezTo>
                    <a:pt x="51" y="4235"/>
                    <a:pt x="59" y="4239"/>
                    <a:pt x="66" y="4239"/>
                  </a:cubicBezTo>
                  <a:cubicBezTo>
                    <a:pt x="70" y="4239"/>
                    <a:pt x="73" y="4238"/>
                    <a:pt x="77" y="4235"/>
                  </a:cubicBezTo>
                  <a:lnTo>
                    <a:pt x="88" y="4246"/>
                  </a:lnTo>
                  <a:lnTo>
                    <a:pt x="99" y="4246"/>
                  </a:lnTo>
                  <a:cubicBezTo>
                    <a:pt x="99" y="4235"/>
                    <a:pt x="110" y="4235"/>
                    <a:pt x="110" y="4235"/>
                  </a:cubicBezTo>
                  <a:cubicBezTo>
                    <a:pt x="110" y="4224"/>
                    <a:pt x="110" y="4224"/>
                    <a:pt x="110" y="4224"/>
                  </a:cubicBezTo>
                  <a:cubicBezTo>
                    <a:pt x="99" y="4213"/>
                    <a:pt x="99" y="4202"/>
                    <a:pt x="99" y="4202"/>
                  </a:cubicBezTo>
                  <a:cubicBezTo>
                    <a:pt x="88" y="4202"/>
                    <a:pt x="88" y="4191"/>
                    <a:pt x="88" y="4191"/>
                  </a:cubicBezTo>
                  <a:lnTo>
                    <a:pt x="88" y="4180"/>
                  </a:lnTo>
                  <a:cubicBezTo>
                    <a:pt x="99" y="4158"/>
                    <a:pt x="121" y="4136"/>
                    <a:pt x="132" y="4114"/>
                  </a:cubicBezTo>
                  <a:lnTo>
                    <a:pt x="187" y="4059"/>
                  </a:lnTo>
                  <a:cubicBezTo>
                    <a:pt x="231" y="4004"/>
                    <a:pt x="275" y="3938"/>
                    <a:pt x="308" y="3883"/>
                  </a:cubicBezTo>
                  <a:cubicBezTo>
                    <a:pt x="341" y="3828"/>
                    <a:pt x="374" y="3762"/>
                    <a:pt x="407" y="3707"/>
                  </a:cubicBezTo>
                  <a:cubicBezTo>
                    <a:pt x="440" y="3641"/>
                    <a:pt x="473" y="3575"/>
                    <a:pt x="495" y="3498"/>
                  </a:cubicBezTo>
                  <a:cubicBezTo>
                    <a:pt x="528" y="3432"/>
                    <a:pt x="550" y="3366"/>
                    <a:pt x="572" y="3300"/>
                  </a:cubicBezTo>
                  <a:cubicBezTo>
                    <a:pt x="616" y="3168"/>
                    <a:pt x="649" y="3025"/>
                    <a:pt x="671" y="2882"/>
                  </a:cubicBezTo>
                  <a:cubicBezTo>
                    <a:pt x="693" y="2739"/>
                    <a:pt x="704" y="2607"/>
                    <a:pt x="704" y="2464"/>
                  </a:cubicBezTo>
                  <a:lnTo>
                    <a:pt x="704" y="2475"/>
                  </a:lnTo>
                  <a:cubicBezTo>
                    <a:pt x="715" y="2343"/>
                    <a:pt x="715" y="2222"/>
                    <a:pt x="715" y="2101"/>
                  </a:cubicBezTo>
                  <a:cubicBezTo>
                    <a:pt x="715" y="2046"/>
                    <a:pt x="726" y="1991"/>
                    <a:pt x="726" y="1936"/>
                  </a:cubicBezTo>
                  <a:cubicBezTo>
                    <a:pt x="737" y="1881"/>
                    <a:pt x="748" y="1826"/>
                    <a:pt x="759" y="1771"/>
                  </a:cubicBezTo>
                  <a:cubicBezTo>
                    <a:pt x="770" y="1738"/>
                    <a:pt x="781" y="1705"/>
                    <a:pt x="792" y="1672"/>
                  </a:cubicBezTo>
                  <a:cubicBezTo>
                    <a:pt x="836" y="1540"/>
                    <a:pt x="880" y="1408"/>
                    <a:pt x="924" y="1276"/>
                  </a:cubicBezTo>
                  <a:cubicBezTo>
                    <a:pt x="979" y="1133"/>
                    <a:pt x="1012" y="990"/>
                    <a:pt x="1056" y="847"/>
                  </a:cubicBezTo>
                  <a:cubicBezTo>
                    <a:pt x="1067" y="781"/>
                    <a:pt x="1078" y="704"/>
                    <a:pt x="1089" y="639"/>
                  </a:cubicBezTo>
                  <a:cubicBezTo>
                    <a:pt x="1100" y="573"/>
                    <a:pt x="1111" y="496"/>
                    <a:pt x="1122" y="430"/>
                  </a:cubicBezTo>
                  <a:cubicBezTo>
                    <a:pt x="1122" y="364"/>
                    <a:pt x="1133" y="298"/>
                    <a:pt x="1133" y="221"/>
                  </a:cubicBezTo>
                  <a:cubicBezTo>
                    <a:pt x="1144" y="188"/>
                    <a:pt x="1144" y="155"/>
                    <a:pt x="1144" y="122"/>
                  </a:cubicBezTo>
                  <a:lnTo>
                    <a:pt x="1144" y="56"/>
                  </a:lnTo>
                  <a:cubicBezTo>
                    <a:pt x="1144" y="45"/>
                    <a:pt x="1144" y="12"/>
                    <a:pt x="11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43">
              <a:extLst>
                <a:ext uri="{FF2B5EF4-FFF2-40B4-BE49-F238E27FC236}">
                  <a16:creationId xmlns:a16="http://schemas.microsoft.com/office/drawing/2014/main" id="{DADFA49A-66BA-6550-0B05-1FBC8A19D3DD}"/>
                </a:ext>
              </a:extLst>
            </p:cNvPr>
            <p:cNvSpPr/>
            <p:nvPr/>
          </p:nvSpPr>
          <p:spPr>
            <a:xfrm>
              <a:off x="4262525" y="-1037025"/>
              <a:ext cx="27525" cy="119400"/>
            </a:xfrm>
            <a:custGeom>
              <a:avLst/>
              <a:gdLst/>
              <a:ahLst/>
              <a:cxnLst/>
              <a:rect l="l" t="t" r="r" b="b"/>
              <a:pathLst>
                <a:path w="1101" h="4776" extrusionOk="0">
                  <a:moveTo>
                    <a:pt x="712" y="1"/>
                  </a:moveTo>
                  <a:cubicBezTo>
                    <a:pt x="705" y="1"/>
                    <a:pt x="705" y="26"/>
                    <a:pt x="705" y="36"/>
                  </a:cubicBezTo>
                  <a:cubicBezTo>
                    <a:pt x="694" y="47"/>
                    <a:pt x="705" y="69"/>
                    <a:pt x="705" y="91"/>
                  </a:cubicBezTo>
                  <a:cubicBezTo>
                    <a:pt x="716" y="135"/>
                    <a:pt x="716" y="168"/>
                    <a:pt x="727" y="212"/>
                  </a:cubicBezTo>
                  <a:cubicBezTo>
                    <a:pt x="738" y="289"/>
                    <a:pt x="749" y="366"/>
                    <a:pt x="760" y="454"/>
                  </a:cubicBezTo>
                  <a:cubicBezTo>
                    <a:pt x="793" y="751"/>
                    <a:pt x="826" y="1059"/>
                    <a:pt x="859" y="1355"/>
                  </a:cubicBezTo>
                  <a:cubicBezTo>
                    <a:pt x="892" y="1663"/>
                    <a:pt x="914" y="1971"/>
                    <a:pt x="936" y="2268"/>
                  </a:cubicBezTo>
                  <a:cubicBezTo>
                    <a:pt x="936" y="2422"/>
                    <a:pt x="947" y="2565"/>
                    <a:pt x="947" y="2719"/>
                  </a:cubicBezTo>
                  <a:cubicBezTo>
                    <a:pt x="947" y="2862"/>
                    <a:pt x="947" y="3016"/>
                    <a:pt x="947" y="3159"/>
                  </a:cubicBezTo>
                  <a:cubicBezTo>
                    <a:pt x="947" y="3214"/>
                    <a:pt x="947" y="3269"/>
                    <a:pt x="936" y="3324"/>
                  </a:cubicBezTo>
                  <a:cubicBezTo>
                    <a:pt x="925" y="3379"/>
                    <a:pt x="914" y="3445"/>
                    <a:pt x="903" y="3511"/>
                  </a:cubicBezTo>
                  <a:cubicBezTo>
                    <a:pt x="892" y="3555"/>
                    <a:pt x="881" y="3599"/>
                    <a:pt x="859" y="3654"/>
                  </a:cubicBezTo>
                  <a:cubicBezTo>
                    <a:pt x="848" y="3698"/>
                    <a:pt x="826" y="3742"/>
                    <a:pt x="804" y="3786"/>
                  </a:cubicBezTo>
                  <a:cubicBezTo>
                    <a:pt x="782" y="3819"/>
                    <a:pt x="771" y="3841"/>
                    <a:pt x="760" y="3863"/>
                  </a:cubicBezTo>
                  <a:cubicBezTo>
                    <a:pt x="749" y="3896"/>
                    <a:pt x="727" y="3918"/>
                    <a:pt x="716" y="3940"/>
                  </a:cubicBezTo>
                  <a:cubicBezTo>
                    <a:pt x="683" y="3984"/>
                    <a:pt x="650" y="4028"/>
                    <a:pt x="617" y="4072"/>
                  </a:cubicBezTo>
                  <a:cubicBezTo>
                    <a:pt x="540" y="4149"/>
                    <a:pt x="463" y="4226"/>
                    <a:pt x="386" y="4303"/>
                  </a:cubicBezTo>
                  <a:cubicBezTo>
                    <a:pt x="309" y="4369"/>
                    <a:pt x="232" y="4446"/>
                    <a:pt x="144" y="4512"/>
                  </a:cubicBezTo>
                  <a:cubicBezTo>
                    <a:pt x="122" y="4534"/>
                    <a:pt x="89" y="4556"/>
                    <a:pt x="67" y="4578"/>
                  </a:cubicBezTo>
                  <a:cubicBezTo>
                    <a:pt x="45" y="4600"/>
                    <a:pt x="23" y="4622"/>
                    <a:pt x="12" y="4655"/>
                  </a:cubicBezTo>
                  <a:cubicBezTo>
                    <a:pt x="1" y="4666"/>
                    <a:pt x="1" y="4688"/>
                    <a:pt x="1" y="4699"/>
                  </a:cubicBezTo>
                  <a:lnTo>
                    <a:pt x="1" y="4721"/>
                  </a:lnTo>
                  <a:cubicBezTo>
                    <a:pt x="1" y="4765"/>
                    <a:pt x="34" y="4776"/>
                    <a:pt x="67" y="4776"/>
                  </a:cubicBezTo>
                  <a:lnTo>
                    <a:pt x="78" y="4776"/>
                  </a:lnTo>
                  <a:cubicBezTo>
                    <a:pt x="100" y="4776"/>
                    <a:pt x="122" y="4765"/>
                    <a:pt x="133" y="4754"/>
                  </a:cubicBezTo>
                  <a:cubicBezTo>
                    <a:pt x="166" y="4732"/>
                    <a:pt x="199" y="4710"/>
                    <a:pt x="232" y="4688"/>
                  </a:cubicBezTo>
                  <a:cubicBezTo>
                    <a:pt x="353" y="4589"/>
                    <a:pt x="463" y="4501"/>
                    <a:pt x="573" y="4391"/>
                  </a:cubicBezTo>
                  <a:cubicBezTo>
                    <a:pt x="683" y="4292"/>
                    <a:pt x="793" y="4171"/>
                    <a:pt x="870" y="4039"/>
                  </a:cubicBezTo>
                  <a:cubicBezTo>
                    <a:pt x="914" y="3962"/>
                    <a:pt x="958" y="3885"/>
                    <a:pt x="991" y="3808"/>
                  </a:cubicBezTo>
                  <a:cubicBezTo>
                    <a:pt x="1024" y="3731"/>
                    <a:pt x="1035" y="3654"/>
                    <a:pt x="1057" y="3577"/>
                  </a:cubicBezTo>
                  <a:cubicBezTo>
                    <a:pt x="1090" y="3423"/>
                    <a:pt x="1101" y="3269"/>
                    <a:pt x="1090" y="3115"/>
                  </a:cubicBezTo>
                  <a:cubicBezTo>
                    <a:pt x="1090" y="2972"/>
                    <a:pt x="1079" y="2818"/>
                    <a:pt x="1079" y="2675"/>
                  </a:cubicBezTo>
                  <a:cubicBezTo>
                    <a:pt x="1057" y="2367"/>
                    <a:pt x="1035" y="2070"/>
                    <a:pt x="991" y="1762"/>
                  </a:cubicBezTo>
                  <a:cubicBezTo>
                    <a:pt x="958" y="1476"/>
                    <a:pt x="914" y="1180"/>
                    <a:pt x="870" y="883"/>
                  </a:cubicBezTo>
                  <a:cubicBezTo>
                    <a:pt x="848" y="729"/>
                    <a:pt x="826" y="575"/>
                    <a:pt x="804" y="421"/>
                  </a:cubicBezTo>
                  <a:cubicBezTo>
                    <a:pt x="793" y="344"/>
                    <a:pt x="782" y="267"/>
                    <a:pt x="760" y="179"/>
                  </a:cubicBezTo>
                  <a:cubicBezTo>
                    <a:pt x="760" y="146"/>
                    <a:pt x="749" y="113"/>
                    <a:pt x="749" y="80"/>
                  </a:cubicBezTo>
                  <a:cubicBezTo>
                    <a:pt x="749" y="58"/>
                    <a:pt x="749" y="36"/>
                    <a:pt x="738" y="25"/>
                  </a:cubicBezTo>
                  <a:cubicBezTo>
                    <a:pt x="738" y="14"/>
                    <a:pt x="727" y="3"/>
                    <a:pt x="716" y="3"/>
                  </a:cubicBezTo>
                  <a:cubicBezTo>
                    <a:pt x="714" y="1"/>
                    <a:pt x="713" y="1"/>
                    <a:pt x="7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43">
              <a:extLst>
                <a:ext uri="{FF2B5EF4-FFF2-40B4-BE49-F238E27FC236}">
                  <a16:creationId xmlns:a16="http://schemas.microsoft.com/office/drawing/2014/main" id="{959C0292-1981-6AB0-D238-1B643D467E26}"/>
                </a:ext>
              </a:extLst>
            </p:cNvPr>
            <p:cNvSpPr/>
            <p:nvPr/>
          </p:nvSpPr>
          <p:spPr>
            <a:xfrm>
              <a:off x="4251275" y="-953175"/>
              <a:ext cx="36575" cy="74875"/>
            </a:xfrm>
            <a:custGeom>
              <a:avLst/>
              <a:gdLst/>
              <a:ahLst/>
              <a:cxnLst/>
              <a:rect l="l" t="t" r="r" b="b"/>
              <a:pathLst>
                <a:path w="1463" h="2995" extrusionOk="0">
                  <a:moveTo>
                    <a:pt x="1409" y="1"/>
                  </a:moveTo>
                  <a:cubicBezTo>
                    <a:pt x="1405" y="1"/>
                    <a:pt x="1401" y="1"/>
                    <a:pt x="1397" y="3"/>
                  </a:cubicBezTo>
                  <a:cubicBezTo>
                    <a:pt x="1375" y="14"/>
                    <a:pt x="1364" y="36"/>
                    <a:pt x="1364" y="58"/>
                  </a:cubicBezTo>
                  <a:cubicBezTo>
                    <a:pt x="1353" y="69"/>
                    <a:pt x="1353" y="91"/>
                    <a:pt x="1353" y="113"/>
                  </a:cubicBezTo>
                  <a:cubicBezTo>
                    <a:pt x="1342" y="146"/>
                    <a:pt x="1331" y="179"/>
                    <a:pt x="1331" y="212"/>
                  </a:cubicBezTo>
                  <a:cubicBezTo>
                    <a:pt x="1320" y="278"/>
                    <a:pt x="1298" y="344"/>
                    <a:pt x="1287" y="410"/>
                  </a:cubicBezTo>
                  <a:cubicBezTo>
                    <a:pt x="1283" y="414"/>
                    <a:pt x="1280" y="417"/>
                    <a:pt x="1279" y="421"/>
                  </a:cubicBezTo>
                  <a:lnTo>
                    <a:pt x="1279" y="421"/>
                  </a:lnTo>
                  <a:cubicBezTo>
                    <a:pt x="1276" y="422"/>
                    <a:pt x="1276" y="425"/>
                    <a:pt x="1276" y="432"/>
                  </a:cubicBezTo>
                  <a:cubicBezTo>
                    <a:pt x="1276" y="429"/>
                    <a:pt x="1276" y="427"/>
                    <a:pt x="1277" y="426"/>
                  </a:cubicBezTo>
                  <a:lnTo>
                    <a:pt x="1277" y="426"/>
                  </a:lnTo>
                  <a:cubicBezTo>
                    <a:pt x="1276" y="431"/>
                    <a:pt x="1276" y="437"/>
                    <a:pt x="1276" y="443"/>
                  </a:cubicBezTo>
                  <a:cubicBezTo>
                    <a:pt x="1276" y="440"/>
                    <a:pt x="1276" y="437"/>
                    <a:pt x="1276" y="432"/>
                  </a:cubicBezTo>
                  <a:cubicBezTo>
                    <a:pt x="1243" y="597"/>
                    <a:pt x="1188" y="751"/>
                    <a:pt x="1144" y="916"/>
                  </a:cubicBezTo>
                  <a:cubicBezTo>
                    <a:pt x="1056" y="1169"/>
                    <a:pt x="990" y="1433"/>
                    <a:pt x="924" y="1697"/>
                  </a:cubicBezTo>
                  <a:cubicBezTo>
                    <a:pt x="891" y="1817"/>
                    <a:pt x="858" y="1938"/>
                    <a:pt x="814" y="2070"/>
                  </a:cubicBezTo>
                  <a:cubicBezTo>
                    <a:pt x="781" y="2191"/>
                    <a:pt x="737" y="2301"/>
                    <a:pt x="682" y="2422"/>
                  </a:cubicBezTo>
                  <a:cubicBezTo>
                    <a:pt x="671" y="2433"/>
                    <a:pt x="649" y="2455"/>
                    <a:pt x="638" y="2477"/>
                  </a:cubicBezTo>
                  <a:cubicBezTo>
                    <a:pt x="627" y="2499"/>
                    <a:pt x="616" y="2521"/>
                    <a:pt x="605" y="2543"/>
                  </a:cubicBezTo>
                  <a:cubicBezTo>
                    <a:pt x="572" y="2576"/>
                    <a:pt x="550" y="2620"/>
                    <a:pt x="517" y="2653"/>
                  </a:cubicBezTo>
                  <a:cubicBezTo>
                    <a:pt x="462" y="2708"/>
                    <a:pt x="407" y="2763"/>
                    <a:pt x="341" y="2807"/>
                  </a:cubicBezTo>
                  <a:cubicBezTo>
                    <a:pt x="297" y="2840"/>
                    <a:pt x="253" y="2862"/>
                    <a:pt x="198" y="2873"/>
                  </a:cubicBezTo>
                  <a:lnTo>
                    <a:pt x="132" y="2884"/>
                  </a:lnTo>
                  <a:cubicBezTo>
                    <a:pt x="99" y="2895"/>
                    <a:pt x="77" y="2895"/>
                    <a:pt x="55" y="2895"/>
                  </a:cubicBezTo>
                  <a:cubicBezTo>
                    <a:pt x="33" y="2906"/>
                    <a:pt x="11" y="2917"/>
                    <a:pt x="11" y="2939"/>
                  </a:cubicBezTo>
                  <a:cubicBezTo>
                    <a:pt x="0" y="2961"/>
                    <a:pt x="22" y="2972"/>
                    <a:pt x="33" y="2983"/>
                  </a:cubicBezTo>
                  <a:cubicBezTo>
                    <a:pt x="39" y="2989"/>
                    <a:pt x="47" y="2991"/>
                    <a:pt x="55" y="2991"/>
                  </a:cubicBezTo>
                  <a:cubicBezTo>
                    <a:pt x="63" y="2991"/>
                    <a:pt x="72" y="2989"/>
                    <a:pt x="77" y="2983"/>
                  </a:cubicBezTo>
                  <a:lnTo>
                    <a:pt x="121" y="2983"/>
                  </a:lnTo>
                  <a:cubicBezTo>
                    <a:pt x="143" y="2994"/>
                    <a:pt x="176" y="2994"/>
                    <a:pt x="198" y="2994"/>
                  </a:cubicBezTo>
                  <a:lnTo>
                    <a:pt x="220" y="2994"/>
                  </a:lnTo>
                  <a:cubicBezTo>
                    <a:pt x="264" y="2983"/>
                    <a:pt x="308" y="2983"/>
                    <a:pt x="352" y="2961"/>
                  </a:cubicBezTo>
                  <a:cubicBezTo>
                    <a:pt x="407" y="2939"/>
                    <a:pt x="462" y="2895"/>
                    <a:pt x="517" y="2862"/>
                  </a:cubicBezTo>
                  <a:cubicBezTo>
                    <a:pt x="561" y="2818"/>
                    <a:pt x="605" y="2774"/>
                    <a:pt x="649" y="2719"/>
                  </a:cubicBezTo>
                  <a:cubicBezTo>
                    <a:pt x="693" y="2675"/>
                    <a:pt x="737" y="2620"/>
                    <a:pt x="770" y="2554"/>
                  </a:cubicBezTo>
                  <a:cubicBezTo>
                    <a:pt x="836" y="2433"/>
                    <a:pt x="891" y="2312"/>
                    <a:pt x="946" y="2180"/>
                  </a:cubicBezTo>
                  <a:cubicBezTo>
                    <a:pt x="979" y="2059"/>
                    <a:pt x="1012" y="1938"/>
                    <a:pt x="1045" y="1806"/>
                  </a:cubicBezTo>
                  <a:cubicBezTo>
                    <a:pt x="1056" y="1806"/>
                    <a:pt x="1056" y="1795"/>
                    <a:pt x="1056" y="1784"/>
                  </a:cubicBezTo>
                  <a:cubicBezTo>
                    <a:pt x="1056" y="1784"/>
                    <a:pt x="1056" y="1773"/>
                    <a:pt x="1056" y="1773"/>
                  </a:cubicBezTo>
                  <a:cubicBezTo>
                    <a:pt x="1078" y="1719"/>
                    <a:pt x="1089" y="1675"/>
                    <a:pt x="1100" y="1620"/>
                  </a:cubicBezTo>
                  <a:cubicBezTo>
                    <a:pt x="1133" y="1488"/>
                    <a:pt x="1166" y="1356"/>
                    <a:pt x="1199" y="1224"/>
                  </a:cubicBezTo>
                  <a:cubicBezTo>
                    <a:pt x="1243" y="1092"/>
                    <a:pt x="1276" y="960"/>
                    <a:pt x="1309" y="828"/>
                  </a:cubicBezTo>
                  <a:cubicBezTo>
                    <a:pt x="1353" y="696"/>
                    <a:pt x="1386" y="553"/>
                    <a:pt x="1408" y="421"/>
                  </a:cubicBezTo>
                  <a:cubicBezTo>
                    <a:pt x="1419" y="355"/>
                    <a:pt x="1430" y="289"/>
                    <a:pt x="1441" y="212"/>
                  </a:cubicBezTo>
                  <a:cubicBezTo>
                    <a:pt x="1452" y="190"/>
                    <a:pt x="1452" y="157"/>
                    <a:pt x="1452" y="124"/>
                  </a:cubicBezTo>
                  <a:cubicBezTo>
                    <a:pt x="1452" y="102"/>
                    <a:pt x="1463" y="69"/>
                    <a:pt x="1452" y="47"/>
                  </a:cubicBezTo>
                  <a:cubicBezTo>
                    <a:pt x="1442" y="28"/>
                    <a:pt x="1433" y="1"/>
                    <a:pt x="1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43">
              <a:extLst>
                <a:ext uri="{FF2B5EF4-FFF2-40B4-BE49-F238E27FC236}">
                  <a16:creationId xmlns:a16="http://schemas.microsoft.com/office/drawing/2014/main" id="{EA6C0F99-A205-9BF8-F380-54164B671E32}"/>
                </a:ext>
              </a:extLst>
            </p:cNvPr>
            <p:cNvSpPr/>
            <p:nvPr/>
          </p:nvSpPr>
          <p:spPr>
            <a:xfrm>
              <a:off x="4261425" y="-967125"/>
              <a:ext cx="28350" cy="101200"/>
            </a:xfrm>
            <a:custGeom>
              <a:avLst/>
              <a:gdLst/>
              <a:ahLst/>
              <a:cxnLst/>
              <a:rect l="l" t="t" r="r" b="b"/>
              <a:pathLst>
                <a:path w="1134" h="4048" extrusionOk="0">
                  <a:moveTo>
                    <a:pt x="1002" y="0"/>
                  </a:moveTo>
                  <a:cubicBezTo>
                    <a:pt x="991" y="0"/>
                    <a:pt x="991" y="11"/>
                    <a:pt x="991" y="11"/>
                  </a:cubicBezTo>
                  <a:cubicBezTo>
                    <a:pt x="980" y="33"/>
                    <a:pt x="980" y="44"/>
                    <a:pt x="980" y="55"/>
                  </a:cubicBezTo>
                  <a:cubicBezTo>
                    <a:pt x="991" y="88"/>
                    <a:pt x="991" y="110"/>
                    <a:pt x="991" y="143"/>
                  </a:cubicBezTo>
                  <a:cubicBezTo>
                    <a:pt x="1002" y="198"/>
                    <a:pt x="1002" y="253"/>
                    <a:pt x="1002" y="319"/>
                  </a:cubicBezTo>
                  <a:cubicBezTo>
                    <a:pt x="1013" y="429"/>
                    <a:pt x="1024" y="550"/>
                    <a:pt x="1024" y="660"/>
                  </a:cubicBezTo>
                  <a:cubicBezTo>
                    <a:pt x="1035" y="957"/>
                    <a:pt x="1035" y="1265"/>
                    <a:pt x="1024" y="1562"/>
                  </a:cubicBezTo>
                  <a:lnTo>
                    <a:pt x="1024" y="1650"/>
                  </a:lnTo>
                  <a:cubicBezTo>
                    <a:pt x="1013" y="1804"/>
                    <a:pt x="1002" y="1958"/>
                    <a:pt x="991" y="2101"/>
                  </a:cubicBezTo>
                  <a:cubicBezTo>
                    <a:pt x="980" y="2178"/>
                    <a:pt x="969" y="2255"/>
                    <a:pt x="947" y="2320"/>
                  </a:cubicBezTo>
                  <a:cubicBezTo>
                    <a:pt x="936" y="2397"/>
                    <a:pt x="925" y="2463"/>
                    <a:pt x="903" y="2540"/>
                  </a:cubicBezTo>
                  <a:cubicBezTo>
                    <a:pt x="906" y="2537"/>
                    <a:pt x="908" y="2535"/>
                    <a:pt x="910" y="2533"/>
                  </a:cubicBezTo>
                  <a:lnTo>
                    <a:pt x="910" y="2533"/>
                  </a:lnTo>
                  <a:cubicBezTo>
                    <a:pt x="900" y="2570"/>
                    <a:pt x="891" y="2600"/>
                    <a:pt x="881" y="2639"/>
                  </a:cubicBezTo>
                  <a:cubicBezTo>
                    <a:pt x="870" y="2683"/>
                    <a:pt x="859" y="2716"/>
                    <a:pt x="848" y="2760"/>
                  </a:cubicBezTo>
                  <a:cubicBezTo>
                    <a:pt x="826" y="2826"/>
                    <a:pt x="793" y="2892"/>
                    <a:pt x="760" y="2958"/>
                  </a:cubicBezTo>
                  <a:cubicBezTo>
                    <a:pt x="694" y="3101"/>
                    <a:pt x="617" y="3222"/>
                    <a:pt x="518" y="3343"/>
                  </a:cubicBezTo>
                  <a:cubicBezTo>
                    <a:pt x="485" y="3376"/>
                    <a:pt x="452" y="3409"/>
                    <a:pt x="408" y="3442"/>
                  </a:cubicBezTo>
                  <a:cubicBezTo>
                    <a:pt x="298" y="3541"/>
                    <a:pt x="166" y="3640"/>
                    <a:pt x="78" y="3761"/>
                  </a:cubicBezTo>
                  <a:lnTo>
                    <a:pt x="45" y="3816"/>
                  </a:lnTo>
                  <a:cubicBezTo>
                    <a:pt x="45" y="3827"/>
                    <a:pt x="45" y="3838"/>
                    <a:pt x="34" y="3838"/>
                  </a:cubicBezTo>
                  <a:cubicBezTo>
                    <a:pt x="34" y="3849"/>
                    <a:pt x="23" y="3860"/>
                    <a:pt x="23" y="3882"/>
                  </a:cubicBezTo>
                  <a:cubicBezTo>
                    <a:pt x="12" y="3915"/>
                    <a:pt x="1" y="3948"/>
                    <a:pt x="12" y="3992"/>
                  </a:cubicBezTo>
                  <a:cubicBezTo>
                    <a:pt x="12" y="3992"/>
                    <a:pt x="23" y="4003"/>
                    <a:pt x="23" y="4014"/>
                  </a:cubicBezTo>
                  <a:cubicBezTo>
                    <a:pt x="23" y="4014"/>
                    <a:pt x="23" y="4025"/>
                    <a:pt x="34" y="4025"/>
                  </a:cubicBezTo>
                  <a:cubicBezTo>
                    <a:pt x="45" y="4036"/>
                    <a:pt x="56" y="4047"/>
                    <a:pt x="67" y="4047"/>
                  </a:cubicBezTo>
                  <a:lnTo>
                    <a:pt x="67" y="4036"/>
                  </a:lnTo>
                  <a:lnTo>
                    <a:pt x="78" y="4036"/>
                  </a:lnTo>
                  <a:cubicBezTo>
                    <a:pt x="100" y="4036"/>
                    <a:pt x="122" y="4025"/>
                    <a:pt x="133" y="4014"/>
                  </a:cubicBezTo>
                  <a:cubicBezTo>
                    <a:pt x="155" y="3992"/>
                    <a:pt x="166" y="3981"/>
                    <a:pt x="177" y="3959"/>
                  </a:cubicBezTo>
                  <a:cubicBezTo>
                    <a:pt x="188" y="3937"/>
                    <a:pt x="210" y="3904"/>
                    <a:pt x="232" y="3882"/>
                  </a:cubicBezTo>
                  <a:cubicBezTo>
                    <a:pt x="298" y="3816"/>
                    <a:pt x="364" y="3761"/>
                    <a:pt x="430" y="3695"/>
                  </a:cubicBezTo>
                  <a:cubicBezTo>
                    <a:pt x="463" y="3673"/>
                    <a:pt x="496" y="3640"/>
                    <a:pt x="529" y="3607"/>
                  </a:cubicBezTo>
                  <a:cubicBezTo>
                    <a:pt x="573" y="3574"/>
                    <a:pt x="606" y="3530"/>
                    <a:pt x="639" y="3497"/>
                  </a:cubicBezTo>
                  <a:cubicBezTo>
                    <a:pt x="738" y="3376"/>
                    <a:pt x="815" y="3244"/>
                    <a:pt x="881" y="3101"/>
                  </a:cubicBezTo>
                  <a:cubicBezTo>
                    <a:pt x="914" y="3035"/>
                    <a:pt x="936" y="2969"/>
                    <a:pt x="969" y="2892"/>
                  </a:cubicBezTo>
                  <a:cubicBezTo>
                    <a:pt x="991" y="2826"/>
                    <a:pt x="1013" y="2749"/>
                    <a:pt x="1024" y="2672"/>
                  </a:cubicBezTo>
                  <a:cubicBezTo>
                    <a:pt x="1057" y="2518"/>
                    <a:pt x="1090" y="2375"/>
                    <a:pt x="1101" y="2222"/>
                  </a:cubicBezTo>
                  <a:cubicBezTo>
                    <a:pt x="1112" y="2156"/>
                    <a:pt x="1123" y="2079"/>
                    <a:pt x="1123" y="2002"/>
                  </a:cubicBezTo>
                  <a:cubicBezTo>
                    <a:pt x="1134" y="1925"/>
                    <a:pt x="1134" y="1848"/>
                    <a:pt x="1134" y="1760"/>
                  </a:cubicBezTo>
                  <a:cubicBezTo>
                    <a:pt x="1134" y="1617"/>
                    <a:pt x="1134" y="1463"/>
                    <a:pt x="1134" y="1320"/>
                  </a:cubicBezTo>
                  <a:cubicBezTo>
                    <a:pt x="1134" y="1166"/>
                    <a:pt x="1123" y="1012"/>
                    <a:pt x="1112" y="858"/>
                  </a:cubicBezTo>
                  <a:cubicBezTo>
                    <a:pt x="1101" y="715"/>
                    <a:pt x="1079" y="561"/>
                    <a:pt x="1068" y="407"/>
                  </a:cubicBezTo>
                  <a:cubicBezTo>
                    <a:pt x="1057" y="341"/>
                    <a:pt x="1057" y="264"/>
                    <a:pt x="1046" y="198"/>
                  </a:cubicBezTo>
                  <a:cubicBezTo>
                    <a:pt x="1035" y="154"/>
                    <a:pt x="1035" y="121"/>
                    <a:pt x="1024" y="88"/>
                  </a:cubicBezTo>
                  <a:cubicBezTo>
                    <a:pt x="1024" y="66"/>
                    <a:pt x="1024" y="44"/>
                    <a:pt x="1013" y="22"/>
                  </a:cubicBezTo>
                  <a:cubicBezTo>
                    <a:pt x="1013" y="22"/>
                    <a:pt x="1013" y="0"/>
                    <a:pt x="100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43">
              <a:extLst>
                <a:ext uri="{FF2B5EF4-FFF2-40B4-BE49-F238E27FC236}">
                  <a16:creationId xmlns:a16="http://schemas.microsoft.com/office/drawing/2014/main" id="{48263B20-900A-9E32-84ED-4C00E665DD18}"/>
                </a:ext>
              </a:extLst>
            </p:cNvPr>
            <p:cNvSpPr/>
            <p:nvPr/>
          </p:nvSpPr>
          <p:spPr>
            <a:xfrm>
              <a:off x="4252925" y="-883275"/>
              <a:ext cx="2775" cy="14050"/>
            </a:xfrm>
            <a:custGeom>
              <a:avLst/>
              <a:gdLst/>
              <a:ahLst/>
              <a:cxnLst/>
              <a:rect l="l" t="t" r="r" b="b"/>
              <a:pathLst>
                <a:path w="111" h="562" extrusionOk="0">
                  <a:moveTo>
                    <a:pt x="22" y="0"/>
                  </a:moveTo>
                  <a:cubicBezTo>
                    <a:pt x="22" y="0"/>
                    <a:pt x="11" y="11"/>
                    <a:pt x="11" y="11"/>
                  </a:cubicBezTo>
                  <a:cubicBezTo>
                    <a:pt x="0" y="22"/>
                    <a:pt x="0" y="33"/>
                    <a:pt x="0" y="44"/>
                  </a:cubicBezTo>
                  <a:lnTo>
                    <a:pt x="0" y="66"/>
                  </a:lnTo>
                  <a:lnTo>
                    <a:pt x="0" y="99"/>
                  </a:lnTo>
                  <a:cubicBezTo>
                    <a:pt x="0" y="121"/>
                    <a:pt x="0" y="154"/>
                    <a:pt x="0" y="176"/>
                  </a:cubicBezTo>
                  <a:cubicBezTo>
                    <a:pt x="0" y="231"/>
                    <a:pt x="11" y="286"/>
                    <a:pt x="11" y="341"/>
                  </a:cubicBezTo>
                  <a:cubicBezTo>
                    <a:pt x="11" y="374"/>
                    <a:pt x="22" y="396"/>
                    <a:pt x="22" y="418"/>
                  </a:cubicBezTo>
                  <a:cubicBezTo>
                    <a:pt x="22" y="429"/>
                    <a:pt x="22" y="451"/>
                    <a:pt x="22" y="462"/>
                  </a:cubicBezTo>
                  <a:cubicBezTo>
                    <a:pt x="22" y="473"/>
                    <a:pt x="22" y="495"/>
                    <a:pt x="33" y="506"/>
                  </a:cubicBezTo>
                  <a:cubicBezTo>
                    <a:pt x="33" y="517"/>
                    <a:pt x="44" y="539"/>
                    <a:pt x="55" y="550"/>
                  </a:cubicBezTo>
                  <a:cubicBezTo>
                    <a:pt x="55" y="550"/>
                    <a:pt x="66" y="561"/>
                    <a:pt x="77" y="561"/>
                  </a:cubicBezTo>
                  <a:lnTo>
                    <a:pt x="88" y="561"/>
                  </a:lnTo>
                  <a:cubicBezTo>
                    <a:pt x="88" y="561"/>
                    <a:pt x="88" y="561"/>
                    <a:pt x="99" y="550"/>
                  </a:cubicBezTo>
                  <a:cubicBezTo>
                    <a:pt x="99" y="550"/>
                    <a:pt x="99" y="539"/>
                    <a:pt x="110" y="528"/>
                  </a:cubicBezTo>
                  <a:cubicBezTo>
                    <a:pt x="110" y="517"/>
                    <a:pt x="110" y="495"/>
                    <a:pt x="110" y="484"/>
                  </a:cubicBezTo>
                  <a:lnTo>
                    <a:pt x="110" y="462"/>
                  </a:lnTo>
                  <a:cubicBezTo>
                    <a:pt x="110" y="440"/>
                    <a:pt x="99" y="429"/>
                    <a:pt x="99" y="418"/>
                  </a:cubicBezTo>
                  <a:lnTo>
                    <a:pt x="88" y="374"/>
                  </a:lnTo>
                  <a:lnTo>
                    <a:pt x="88" y="385"/>
                  </a:lnTo>
                  <a:cubicBezTo>
                    <a:pt x="77" y="308"/>
                    <a:pt x="66" y="242"/>
                    <a:pt x="55" y="176"/>
                  </a:cubicBezTo>
                  <a:cubicBezTo>
                    <a:pt x="55" y="143"/>
                    <a:pt x="55" y="121"/>
                    <a:pt x="44" y="88"/>
                  </a:cubicBezTo>
                  <a:cubicBezTo>
                    <a:pt x="44" y="77"/>
                    <a:pt x="44" y="66"/>
                    <a:pt x="44" y="66"/>
                  </a:cubicBezTo>
                  <a:cubicBezTo>
                    <a:pt x="44" y="55"/>
                    <a:pt x="44" y="44"/>
                    <a:pt x="44" y="33"/>
                  </a:cubicBezTo>
                  <a:cubicBezTo>
                    <a:pt x="44" y="22"/>
                    <a:pt x="44" y="11"/>
                    <a:pt x="33" y="11"/>
                  </a:cubicBezTo>
                  <a:cubicBezTo>
                    <a:pt x="33"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3">
              <a:extLst>
                <a:ext uri="{FF2B5EF4-FFF2-40B4-BE49-F238E27FC236}">
                  <a16:creationId xmlns:a16="http://schemas.microsoft.com/office/drawing/2014/main" id="{468FD111-8356-7FBA-92B9-021159A46DDE}"/>
                </a:ext>
              </a:extLst>
            </p:cNvPr>
            <p:cNvSpPr/>
            <p:nvPr/>
          </p:nvSpPr>
          <p:spPr>
            <a:xfrm>
              <a:off x="4141850" y="-1208250"/>
              <a:ext cx="59125" cy="77000"/>
            </a:xfrm>
            <a:custGeom>
              <a:avLst/>
              <a:gdLst/>
              <a:ahLst/>
              <a:cxnLst/>
              <a:rect l="l" t="t" r="r" b="b"/>
              <a:pathLst>
                <a:path w="2365" h="3080" extrusionOk="0">
                  <a:moveTo>
                    <a:pt x="55" y="1"/>
                  </a:moveTo>
                  <a:cubicBezTo>
                    <a:pt x="44" y="12"/>
                    <a:pt x="33" y="23"/>
                    <a:pt x="22" y="23"/>
                  </a:cubicBezTo>
                  <a:cubicBezTo>
                    <a:pt x="22" y="34"/>
                    <a:pt x="11" y="45"/>
                    <a:pt x="11" y="56"/>
                  </a:cubicBezTo>
                  <a:cubicBezTo>
                    <a:pt x="0" y="89"/>
                    <a:pt x="0" y="111"/>
                    <a:pt x="0" y="133"/>
                  </a:cubicBezTo>
                  <a:cubicBezTo>
                    <a:pt x="11" y="221"/>
                    <a:pt x="22" y="309"/>
                    <a:pt x="44" y="386"/>
                  </a:cubicBezTo>
                  <a:cubicBezTo>
                    <a:pt x="77" y="529"/>
                    <a:pt x="110" y="682"/>
                    <a:pt x="154" y="825"/>
                  </a:cubicBezTo>
                  <a:cubicBezTo>
                    <a:pt x="187" y="968"/>
                    <a:pt x="231" y="1122"/>
                    <a:pt x="275" y="1265"/>
                  </a:cubicBezTo>
                  <a:cubicBezTo>
                    <a:pt x="330" y="1408"/>
                    <a:pt x="374" y="1551"/>
                    <a:pt x="429" y="1705"/>
                  </a:cubicBezTo>
                  <a:cubicBezTo>
                    <a:pt x="440" y="1705"/>
                    <a:pt x="440" y="1716"/>
                    <a:pt x="440" y="1716"/>
                  </a:cubicBezTo>
                  <a:cubicBezTo>
                    <a:pt x="440" y="1727"/>
                    <a:pt x="451" y="1738"/>
                    <a:pt x="451" y="1749"/>
                  </a:cubicBezTo>
                  <a:lnTo>
                    <a:pt x="451" y="1738"/>
                  </a:lnTo>
                  <a:cubicBezTo>
                    <a:pt x="451" y="1749"/>
                    <a:pt x="451" y="1749"/>
                    <a:pt x="462" y="1760"/>
                  </a:cubicBezTo>
                  <a:cubicBezTo>
                    <a:pt x="473" y="1793"/>
                    <a:pt x="484" y="1837"/>
                    <a:pt x="506" y="1870"/>
                  </a:cubicBezTo>
                  <a:cubicBezTo>
                    <a:pt x="561" y="2013"/>
                    <a:pt x="638" y="2145"/>
                    <a:pt x="715" y="2277"/>
                  </a:cubicBezTo>
                  <a:cubicBezTo>
                    <a:pt x="759" y="2343"/>
                    <a:pt x="814" y="2409"/>
                    <a:pt x="858" y="2475"/>
                  </a:cubicBezTo>
                  <a:cubicBezTo>
                    <a:pt x="913" y="2530"/>
                    <a:pt x="957" y="2585"/>
                    <a:pt x="1012" y="2640"/>
                  </a:cubicBezTo>
                  <a:cubicBezTo>
                    <a:pt x="1067" y="2695"/>
                    <a:pt x="1133" y="2750"/>
                    <a:pt x="1188" y="2805"/>
                  </a:cubicBezTo>
                  <a:cubicBezTo>
                    <a:pt x="1254" y="2860"/>
                    <a:pt x="1320" y="2915"/>
                    <a:pt x="1375" y="2970"/>
                  </a:cubicBezTo>
                  <a:cubicBezTo>
                    <a:pt x="1408" y="3003"/>
                    <a:pt x="1441" y="3025"/>
                    <a:pt x="1474" y="3058"/>
                  </a:cubicBezTo>
                  <a:cubicBezTo>
                    <a:pt x="1496" y="3069"/>
                    <a:pt x="1507" y="3080"/>
                    <a:pt x="1540" y="3080"/>
                  </a:cubicBezTo>
                  <a:cubicBezTo>
                    <a:pt x="1562" y="3080"/>
                    <a:pt x="1573" y="3069"/>
                    <a:pt x="1573" y="3047"/>
                  </a:cubicBezTo>
                  <a:cubicBezTo>
                    <a:pt x="1573" y="3036"/>
                    <a:pt x="1573" y="3014"/>
                    <a:pt x="1562" y="3003"/>
                  </a:cubicBezTo>
                  <a:cubicBezTo>
                    <a:pt x="1551" y="2981"/>
                    <a:pt x="1540" y="2970"/>
                    <a:pt x="1529" y="2959"/>
                  </a:cubicBezTo>
                  <a:cubicBezTo>
                    <a:pt x="1518" y="2948"/>
                    <a:pt x="1496" y="2937"/>
                    <a:pt x="1485" y="2926"/>
                  </a:cubicBezTo>
                  <a:cubicBezTo>
                    <a:pt x="1463" y="2904"/>
                    <a:pt x="1430" y="2871"/>
                    <a:pt x="1408" y="2849"/>
                  </a:cubicBezTo>
                  <a:cubicBezTo>
                    <a:pt x="1353" y="2805"/>
                    <a:pt x="1298" y="2761"/>
                    <a:pt x="1243" y="2706"/>
                  </a:cubicBezTo>
                  <a:lnTo>
                    <a:pt x="1155" y="2629"/>
                  </a:lnTo>
                  <a:cubicBezTo>
                    <a:pt x="1133" y="2607"/>
                    <a:pt x="1111" y="2574"/>
                    <a:pt x="1089" y="2552"/>
                  </a:cubicBezTo>
                  <a:cubicBezTo>
                    <a:pt x="1067" y="2530"/>
                    <a:pt x="1045" y="2508"/>
                    <a:pt x="1023" y="2486"/>
                  </a:cubicBezTo>
                  <a:cubicBezTo>
                    <a:pt x="1001" y="2464"/>
                    <a:pt x="979" y="2431"/>
                    <a:pt x="957" y="2409"/>
                  </a:cubicBezTo>
                  <a:cubicBezTo>
                    <a:pt x="935" y="2387"/>
                    <a:pt x="913" y="2354"/>
                    <a:pt x="891" y="2332"/>
                  </a:cubicBezTo>
                  <a:cubicBezTo>
                    <a:pt x="880" y="2299"/>
                    <a:pt x="858" y="2266"/>
                    <a:pt x="836" y="2244"/>
                  </a:cubicBezTo>
                  <a:cubicBezTo>
                    <a:pt x="803" y="2200"/>
                    <a:pt x="781" y="2156"/>
                    <a:pt x="748" y="2112"/>
                  </a:cubicBezTo>
                  <a:cubicBezTo>
                    <a:pt x="726" y="2068"/>
                    <a:pt x="704" y="2024"/>
                    <a:pt x="682" y="1969"/>
                  </a:cubicBezTo>
                  <a:cubicBezTo>
                    <a:pt x="638" y="1881"/>
                    <a:pt x="594" y="1782"/>
                    <a:pt x="550" y="1694"/>
                  </a:cubicBezTo>
                  <a:cubicBezTo>
                    <a:pt x="473" y="1485"/>
                    <a:pt x="407" y="1276"/>
                    <a:pt x="341" y="1078"/>
                  </a:cubicBezTo>
                  <a:cubicBezTo>
                    <a:pt x="297" y="935"/>
                    <a:pt x="253" y="792"/>
                    <a:pt x="220" y="649"/>
                  </a:cubicBezTo>
                  <a:cubicBezTo>
                    <a:pt x="187" y="507"/>
                    <a:pt x="143" y="364"/>
                    <a:pt x="121" y="210"/>
                  </a:cubicBezTo>
                  <a:cubicBezTo>
                    <a:pt x="121" y="210"/>
                    <a:pt x="110" y="199"/>
                    <a:pt x="110" y="188"/>
                  </a:cubicBezTo>
                  <a:lnTo>
                    <a:pt x="110" y="188"/>
                  </a:lnTo>
                  <a:cubicBezTo>
                    <a:pt x="132" y="210"/>
                    <a:pt x="143" y="232"/>
                    <a:pt x="154" y="243"/>
                  </a:cubicBezTo>
                  <a:cubicBezTo>
                    <a:pt x="176" y="276"/>
                    <a:pt x="198" y="309"/>
                    <a:pt x="231" y="342"/>
                  </a:cubicBezTo>
                  <a:cubicBezTo>
                    <a:pt x="275" y="397"/>
                    <a:pt x="330" y="452"/>
                    <a:pt x="385" y="518"/>
                  </a:cubicBezTo>
                  <a:cubicBezTo>
                    <a:pt x="484" y="627"/>
                    <a:pt x="594" y="748"/>
                    <a:pt x="715" y="847"/>
                  </a:cubicBezTo>
                  <a:cubicBezTo>
                    <a:pt x="836" y="946"/>
                    <a:pt x="968" y="1034"/>
                    <a:pt x="1078" y="1133"/>
                  </a:cubicBezTo>
                  <a:cubicBezTo>
                    <a:pt x="1210" y="1232"/>
                    <a:pt x="1320" y="1331"/>
                    <a:pt x="1441" y="1430"/>
                  </a:cubicBezTo>
                  <a:cubicBezTo>
                    <a:pt x="1507" y="1485"/>
                    <a:pt x="1562" y="1529"/>
                    <a:pt x="1617" y="1584"/>
                  </a:cubicBezTo>
                  <a:cubicBezTo>
                    <a:pt x="1716" y="1672"/>
                    <a:pt x="1826" y="1749"/>
                    <a:pt x="1925" y="1837"/>
                  </a:cubicBezTo>
                  <a:cubicBezTo>
                    <a:pt x="1958" y="1870"/>
                    <a:pt x="1991" y="1903"/>
                    <a:pt x="2035" y="1936"/>
                  </a:cubicBezTo>
                  <a:cubicBezTo>
                    <a:pt x="2057" y="1969"/>
                    <a:pt x="2090" y="2002"/>
                    <a:pt x="2112" y="2035"/>
                  </a:cubicBezTo>
                  <a:cubicBezTo>
                    <a:pt x="2145" y="2068"/>
                    <a:pt x="2156" y="2123"/>
                    <a:pt x="2178" y="2167"/>
                  </a:cubicBezTo>
                  <a:cubicBezTo>
                    <a:pt x="2200" y="2211"/>
                    <a:pt x="2211" y="2266"/>
                    <a:pt x="2233" y="2321"/>
                  </a:cubicBezTo>
                  <a:cubicBezTo>
                    <a:pt x="2244" y="2354"/>
                    <a:pt x="2255" y="2398"/>
                    <a:pt x="2255" y="2442"/>
                  </a:cubicBezTo>
                  <a:cubicBezTo>
                    <a:pt x="2255" y="2453"/>
                    <a:pt x="2255" y="2475"/>
                    <a:pt x="2255" y="2486"/>
                  </a:cubicBezTo>
                  <a:cubicBezTo>
                    <a:pt x="2255" y="2486"/>
                    <a:pt x="2266" y="2497"/>
                    <a:pt x="2266" y="2497"/>
                  </a:cubicBezTo>
                  <a:cubicBezTo>
                    <a:pt x="2277" y="2541"/>
                    <a:pt x="2277" y="2585"/>
                    <a:pt x="2277" y="2640"/>
                  </a:cubicBezTo>
                  <a:cubicBezTo>
                    <a:pt x="2288" y="2662"/>
                    <a:pt x="2288" y="2695"/>
                    <a:pt x="2288" y="2717"/>
                  </a:cubicBezTo>
                  <a:cubicBezTo>
                    <a:pt x="2288" y="2739"/>
                    <a:pt x="2288" y="2761"/>
                    <a:pt x="2299" y="2783"/>
                  </a:cubicBezTo>
                  <a:lnTo>
                    <a:pt x="2299" y="2794"/>
                  </a:lnTo>
                  <a:cubicBezTo>
                    <a:pt x="2299" y="2805"/>
                    <a:pt x="2299" y="2816"/>
                    <a:pt x="2310" y="2816"/>
                  </a:cubicBezTo>
                  <a:cubicBezTo>
                    <a:pt x="2315" y="2821"/>
                    <a:pt x="2321" y="2824"/>
                    <a:pt x="2325" y="2824"/>
                  </a:cubicBezTo>
                  <a:cubicBezTo>
                    <a:pt x="2329" y="2824"/>
                    <a:pt x="2332" y="2821"/>
                    <a:pt x="2332" y="2816"/>
                  </a:cubicBezTo>
                  <a:cubicBezTo>
                    <a:pt x="2354" y="2794"/>
                    <a:pt x="2354" y="2761"/>
                    <a:pt x="2354" y="2728"/>
                  </a:cubicBezTo>
                  <a:cubicBezTo>
                    <a:pt x="2354" y="2717"/>
                    <a:pt x="2365" y="2706"/>
                    <a:pt x="2365" y="2695"/>
                  </a:cubicBezTo>
                  <a:cubicBezTo>
                    <a:pt x="2365" y="2607"/>
                    <a:pt x="2365" y="2530"/>
                    <a:pt x="2365" y="2453"/>
                  </a:cubicBezTo>
                  <a:cubicBezTo>
                    <a:pt x="2354" y="2365"/>
                    <a:pt x="2343" y="2288"/>
                    <a:pt x="2332" y="2211"/>
                  </a:cubicBezTo>
                  <a:cubicBezTo>
                    <a:pt x="2310" y="2134"/>
                    <a:pt x="2288" y="2057"/>
                    <a:pt x="2255" y="1980"/>
                  </a:cubicBezTo>
                  <a:cubicBezTo>
                    <a:pt x="2244" y="1947"/>
                    <a:pt x="2222" y="1914"/>
                    <a:pt x="2200" y="1881"/>
                  </a:cubicBezTo>
                  <a:cubicBezTo>
                    <a:pt x="2167" y="1837"/>
                    <a:pt x="2134" y="1804"/>
                    <a:pt x="2101" y="1771"/>
                  </a:cubicBezTo>
                  <a:cubicBezTo>
                    <a:pt x="2057" y="1727"/>
                    <a:pt x="2013" y="1694"/>
                    <a:pt x="1969" y="1650"/>
                  </a:cubicBezTo>
                  <a:cubicBezTo>
                    <a:pt x="1936" y="1617"/>
                    <a:pt x="1892" y="1584"/>
                    <a:pt x="1859" y="1551"/>
                  </a:cubicBezTo>
                  <a:cubicBezTo>
                    <a:pt x="1771" y="1474"/>
                    <a:pt x="1694" y="1397"/>
                    <a:pt x="1606" y="1320"/>
                  </a:cubicBezTo>
                  <a:lnTo>
                    <a:pt x="1606" y="1320"/>
                  </a:lnTo>
                  <a:cubicBezTo>
                    <a:pt x="1606" y="1331"/>
                    <a:pt x="1617" y="1331"/>
                    <a:pt x="1617" y="1342"/>
                  </a:cubicBezTo>
                  <a:cubicBezTo>
                    <a:pt x="1562" y="1287"/>
                    <a:pt x="1496" y="1232"/>
                    <a:pt x="1441" y="1177"/>
                  </a:cubicBezTo>
                  <a:cubicBezTo>
                    <a:pt x="1320" y="1067"/>
                    <a:pt x="1188" y="957"/>
                    <a:pt x="1067" y="858"/>
                  </a:cubicBezTo>
                  <a:cubicBezTo>
                    <a:pt x="1012" y="814"/>
                    <a:pt x="946" y="770"/>
                    <a:pt x="891" y="726"/>
                  </a:cubicBezTo>
                  <a:cubicBezTo>
                    <a:pt x="836" y="682"/>
                    <a:pt x="781" y="638"/>
                    <a:pt x="726" y="594"/>
                  </a:cubicBezTo>
                  <a:cubicBezTo>
                    <a:pt x="638" y="518"/>
                    <a:pt x="561" y="441"/>
                    <a:pt x="484" y="364"/>
                  </a:cubicBezTo>
                  <a:cubicBezTo>
                    <a:pt x="451" y="331"/>
                    <a:pt x="407" y="287"/>
                    <a:pt x="374" y="254"/>
                  </a:cubicBezTo>
                  <a:cubicBezTo>
                    <a:pt x="330" y="210"/>
                    <a:pt x="297" y="166"/>
                    <a:pt x="253" y="133"/>
                  </a:cubicBezTo>
                  <a:cubicBezTo>
                    <a:pt x="231" y="100"/>
                    <a:pt x="198" y="67"/>
                    <a:pt x="165" y="45"/>
                  </a:cubicBezTo>
                  <a:cubicBezTo>
                    <a:pt x="154" y="34"/>
                    <a:pt x="143" y="23"/>
                    <a:pt x="121" y="12"/>
                  </a:cubicBezTo>
                  <a:cubicBezTo>
                    <a:pt x="110" y="12"/>
                    <a:pt x="110" y="1"/>
                    <a:pt x="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3">
              <a:extLst>
                <a:ext uri="{FF2B5EF4-FFF2-40B4-BE49-F238E27FC236}">
                  <a16:creationId xmlns:a16="http://schemas.microsoft.com/office/drawing/2014/main" id="{024182E5-C971-BF47-CBA1-6C2859FD8BBF}"/>
                </a:ext>
              </a:extLst>
            </p:cNvPr>
            <p:cNvSpPr/>
            <p:nvPr/>
          </p:nvSpPr>
          <p:spPr>
            <a:xfrm>
              <a:off x="4186375" y="-1269025"/>
              <a:ext cx="37150" cy="104525"/>
            </a:xfrm>
            <a:custGeom>
              <a:avLst/>
              <a:gdLst/>
              <a:ahLst/>
              <a:cxnLst/>
              <a:rect l="l" t="t" r="r" b="b"/>
              <a:pathLst>
                <a:path w="1486" h="4181" extrusionOk="0">
                  <a:moveTo>
                    <a:pt x="1332" y="2735"/>
                  </a:moveTo>
                  <a:cubicBezTo>
                    <a:pt x="1331" y="2738"/>
                    <a:pt x="1331" y="2740"/>
                    <a:pt x="1331" y="2740"/>
                  </a:cubicBezTo>
                  <a:cubicBezTo>
                    <a:pt x="1332" y="2738"/>
                    <a:pt x="1332" y="2737"/>
                    <a:pt x="1332" y="2735"/>
                  </a:cubicBezTo>
                  <a:close/>
                  <a:moveTo>
                    <a:pt x="925" y="0"/>
                  </a:moveTo>
                  <a:cubicBezTo>
                    <a:pt x="922" y="0"/>
                    <a:pt x="918" y="0"/>
                    <a:pt x="914" y="1"/>
                  </a:cubicBezTo>
                  <a:cubicBezTo>
                    <a:pt x="881" y="12"/>
                    <a:pt x="870" y="56"/>
                    <a:pt x="859" y="78"/>
                  </a:cubicBezTo>
                  <a:cubicBezTo>
                    <a:pt x="837" y="144"/>
                    <a:pt x="826" y="221"/>
                    <a:pt x="804" y="287"/>
                  </a:cubicBezTo>
                  <a:cubicBezTo>
                    <a:pt x="760" y="430"/>
                    <a:pt x="716" y="573"/>
                    <a:pt x="672" y="716"/>
                  </a:cubicBezTo>
                  <a:cubicBezTo>
                    <a:pt x="628" y="859"/>
                    <a:pt x="584" y="991"/>
                    <a:pt x="529" y="1134"/>
                  </a:cubicBezTo>
                  <a:cubicBezTo>
                    <a:pt x="485" y="1266"/>
                    <a:pt x="430" y="1409"/>
                    <a:pt x="375" y="1541"/>
                  </a:cubicBezTo>
                  <a:cubicBezTo>
                    <a:pt x="320" y="1684"/>
                    <a:pt x="265" y="1827"/>
                    <a:pt x="221" y="1970"/>
                  </a:cubicBezTo>
                  <a:cubicBezTo>
                    <a:pt x="166" y="2124"/>
                    <a:pt x="111" y="2278"/>
                    <a:pt x="67" y="2432"/>
                  </a:cubicBezTo>
                  <a:cubicBezTo>
                    <a:pt x="34" y="2586"/>
                    <a:pt x="12" y="2751"/>
                    <a:pt x="1" y="2905"/>
                  </a:cubicBezTo>
                  <a:lnTo>
                    <a:pt x="1" y="3025"/>
                  </a:lnTo>
                  <a:cubicBezTo>
                    <a:pt x="1" y="3069"/>
                    <a:pt x="12" y="3102"/>
                    <a:pt x="12" y="3135"/>
                  </a:cubicBezTo>
                  <a:cubicBezTo>
                    <a:pt x="23" y="3212"/>
                    <a:pt x="34" y="3289"/>
                    <a:pt x="45" y="3366"/>
                  </a:cubicBezTo>
                  <a:cubicBezTo>
                    <a:pt x="67" y="3509"/>
                    <a:pt x="100" y="3663"/>
                    <a:pt x="155" y="3795"/>
                  </a:cubicBezTo>
                  <a:cubicBezTo>
                    <a:pt x="177" y="3872"/>
                    <a:pt x="210" y="3949"/>
                    <a:pt x="243" y="4015"/>
                  </a:cubicBezTo>
                  <a:cubicBezTo>
                    <a:pt x="254" y="4048"/>
                    <a:pt x="265" y="4081"/>
                    <a:pt x="287" y="4114"/>
                  </a:cubicBezTo>
                  <a:cubicBezTo>
                    <a:pt x="298" y="4136"/>
                    <a:pt x="298" y="4147"/>
                    <a:pt x="309" y="4158"/>
                  </a:cubicBezTo>
                  <a:lnTo>
                    <a:pt x="309" y="4147"/>
                  </a:lnTo>
                  <a:cubicBezTo>
                    <a:pt x="309" y="4169"/>
                    <a:pt x="320" y="4180"/>
                    <a:pt x="342" y="4180"/>
                  </a:cubicBezTo>
                  <a:cubicBezTo>
                    <a:pt x="364" y="4180"/>
                    <a:pt x="364" y="4158"/>
                    <a:pt x="364" y="4147"/>
                  </a:cubicBezTo>
                  <a:cubicBezTo>
                    <a:pt x="364" y="4136"/>
                    <a:pt x="364" y="4114"/>
                    <a:pt x="353" y="4103"/>
                  </a:cubicBezTo>
                  <a:lnTo>
                    <a:pt x="331" y="4015"/>
                  </a:lnTo>
                  <a:cubicBezTo>
                    <a:pt x="320" y="3960"/>
                    <a:pt x="298" y="3905"/>
                    <a:pt x="287" y="3850"/>
                  </a:cubicBezTo>
                  <a:cubicBezTo>
                    <a:pt x="254" y="3729"/>
                    <a:pt x="232" y="3619"/>
                    <a:pt x="210" y="3509"/>
                  </a:cubicBezTo>
                  <a:cubicBezTo>
                    <a:pt x="199" y="3410"/>
                    <a:pt x="188" y="3322"/>
                    <a:pt x="177" y="3234"/>
                  </a:cubicBezTo>
                  <a:cubicBezTo>
                    <a:pt x="166" y="3146"/>
                    <a:pt x="166" y="3058"/>
                    <a:pt x="166" y="2971"/>
                  </a:cubicBezTo>
                  <a:cubicBezTo>
                    <a:pt x="166" y="2883"/>
                    <a:pt x="177" y="2795"/>
                    <a:pt x="199" y="2718"/>
                  </a:cubicBezTo>
                  <a:cubicBezTo>
                    <a:pt x="210" y="2641"/>
                    <a:pt x="221" y="2564"/>
                    <a:pt x="243" y="2487"/>
                  </a:cubicBezTo>
                  <a:cubicBezTo>
                    <a:pt x="254" y="2432"/>
                    <a:pt x="265" y="2388"/>
                    <a:pt x="287" y="2333"/>
                  </a:cubicBezTo>
                  <a:cubicBezTo>
                    <a:pt x="298" y="2278"/>
                    <a:pt x="320" y="2223"/>
                    <a:pt x="342" y="2168"/>
                  </a:cubicBezTo>
                  <a:cubicBezTo>
                    <a:pt x="375" y="2058"/>
                    <a:pt x="419" y="1948"/>
                    <a:pt x="452" y="1838"/>
                  </a:cubicBezTo>
                  <a:cubicBezTo>
                    <a:pt x="562" y="1552"/>
                    <a:pt x="661" y="1277"/>
                    <a:pt x="749" y="991"/>
                  </a:cubicBezTo>
                  <a:cubicBezTo>
                    <a:pt x="804" y="837"/>
                    <a:pt x="848" y="683"/>
                    <a:pt x="881" y="540"/>
                  </a:cubicBezTo>
                  <a:cubicBezTo>
                    <a:pt x="903" y="463"/>
                    <a:pt x="914" y="386"/>
                    <a:pt x="936" y="309"/>
                  </a:cubicBezTo>
                  <a:cubicBezTo>
                    <a:pt x="936" y="276"/>
                    <a:pt x="947" y="243"/>
                    <a:pt x="947" y="210"/>
                  </a:cubicBezTo>
                  <a:cubicBezTo>
                    <a:pt x="980" y="309"/>
                    <a:pt x="1002" y="408"/>
                    <a:pt x="1023" y="507"/>
                  </a:cubicBezTo>
                  <a:cubicBezTo>
                    <a:pt x="1056" y="628"/>
                    <a:pt x="1089" y="760"/>
                    <a:pt x="1122" y="881"/>
                  </a:cubicBezTo>
                  <a:cubicBezTo>
                    <a:pt x="1199" y="1167"/>
                    <a:pt x="1276" y="1453"/>
                    <a:pt x="1331" y="1739"/>
                  </a:cubicBezTo>
                  <a:cubicBezTo>
                    <a:pt x="1364" y="1970"/>
                    <a:pt x="1386" y="2190"/>
                    <a:pt x="1375" y="2421"/>
                  </a:cubicBezTo>
                  <a:cubicBezTo>
                    <a:pt x="1375" y="2465"/>
                    <a:pt x="1375" y="2520"/>
                    <a:pt x="1364" y="2575"/>
                  </a:cubicBezTo>
                  <a:cubicBezTo>
                    <a:pt x="1354" y="2628"/>
                    <a:pt x="1343" y="2682"/>
                    <a:pt x="1332" y="2735"/>
                  </a:cubicBezTo>
                  <a:lnTo>
                    <a:pt x="1332" y="2735"/>
                  </a:lnTo>
                  <a:cubicBezTo>
                    <a:pt x="1333" y="2732"/>
                    <a:pt x="1336" y="2729"/>
                    <a:pt x="1342" y="2729"/>
                  </a:cubicBezTo>
                  <a:cubicBezTo>
                    <a:pt x="1331" y="2762"/>
                    <a:pt x="1320" y="2795"/>
                    <a:pt x="1309" y="2828"/>
                  </a:cubicBezTo>
                  <a:cubicBezTo>
                    <a:pt x="1298" y="2850"/>
                    <a:pt x="1298" y="2861"/>
                    <a:pt x="1287" y="2883"/>
                  </a:cubicBezTo>
                  <a:cubicBezTo>
                    <a:pt x="1276" y="2905"/>
                    <a:pt x="1276" y="2916"/>
                    <a:pt x="1265" y="2938"/>
                  </a:cubicBezTo>
                  <a:cubicBezTo>
                    <a:pt x="1232" y="2993"/>
                    <a:pt x="1210" y="3047"/>
                    <a:pt x="1177" y="3102"/>
                  </a:cubicBezTo>
                  <a:cubicBezTo>
                    <a:pt x="1144" y="3157"/>
                    <a:pt x="1111" y="3201"/>
                    <a:pt x="1067" y="3256"/>
                  </a:cubicBezTo>
                  <a:cubicBezTo>
                    <a:pt x="1002" y="3355"/>
                    <a:pt x="925" y="3454"/>
                    <a:pt x="848" y="3542"/>
                  </a:cubicBezTo>
                  <a:cubicBezTo>
                    <a:pt x="804" y="3586"/>
                    <a:pt x="771" y="3630"/>
                    <a:pt x="727" y="3674"/>
                  </a:cubicBezTo>
                  <a:cubicBezTo>
                    <a:pt x="672" y="3729"/>
                    <a:pt x="617" y="3795"/>
                    <a:pt x="562" y="3850"/>
                  </a:cubicBezTo>
                  <a:cubicBezTo>
                    <a:pt x="551" y="3861"/>
                    <a:pt x="551" y="3872"/>
                    <a:pt x="540" y="3883"/>
                  </a:cubicBezTo>
                  <a:cubicBezTo>
                    <a:pt x="529" y="3905"/>
                    <a:pt x="518" y="3916"/>
                    <a:pt x="518" y="3938"/>
                  </a:cubicBezTo>
                  <a:cubicBezTo>
                    <a:pt x="518" y="3949"/>
                    <a:pt x="518" y="3971"/>
                    <a:pt x="518" y="3982"/>
                  </a:cubicBezTo>
                  <a:cubicBezTo>
                    <a:pt x="518" y="3993"/>
                    <a:pt x="518" y="3993"/>
                    <a:pt x="518" y="4004"/>
                  </a:cubicBezTo>
                  <a:cubicBezTo>
                    <a:pt x="518" y="4037"/>
                    <a:pt x="562" y="4048"/>
                    <a:pt x="584" y="4048"/>
                  </a:cubicBezTo>
                  <a:cubicBezTo>
                    <a:pt x="617" y="4037"/>
                    <a:pt x="639" y="4037"/>
                    <a:pt x="650" y="4015"/>
                  </a:cubicBezTo>
                  <a:cubicBezTo>
                    <a:pt x="760" y="3905"/>
                    <a:pt x="870" y="3784"/>
                    <a:pt x="969" y="3663"/>
                  </a:cubicBezTo>
                  <a:cubicBezTo>
                    <a:pt x="1067" y="3542"/>
                    <a:pt x="1155" y="3421"/>
                    <a:pt x="1232" y="3300"/>
                  </a:cubicBezTo>
                  <a:cubicBezTo>
                    <a:pt x="1276" y="3223"/>
                    <a:pt x="1320" y="3157"/>
                    <a:pt x="1353" y="3080"/>
                  </a:cubicBezTo>
                  <a:cubicBezTo>
                    <a:pt x="1375" y="3036"/>
                    <a:pt x="1386" y="3003"/>
                    <a:pt x="1408" y="2960"/>
                  </a:cubicBezTo>
                  <a:cubicBezTo>
                    <a:pt x="1419" y="2927"/>
                    <a:pt x="1430" y="2894"/>
                    <a:pt x="1430" y="2861"/>
                  </a:cubicBezTo>
                  <a:cubicBezTo>
                    <a:pt x="1474" y="2707"/>
                    <a:pt x="1485" y="2553"/>
                    <a:pt x="1485" y="2399"/>
                  </a:cubicBezTo>
                  <a:cubicBezTo>
                    <a:pt x="1485" y="2245"/>
                    <a:pt x="1474" y="2091"/>
                    <a:pt x="1463" y="1937"/>
                  </a:cubicBezTo>
                  <a:cubicBezTo>
                    <a:pt x="1441" y="1794"/>
                    <a:pt x="1408" y="1640"/>
                    <a:pt x="1375" y="1486"/>
                  </a:cubicBezTo>
                  <a:cubicBezTo>
                    <a:pt x="1342" y="1343"/>
                    <a:pt x="1309" y="1200"/>
                    <a:pt x="1265" y="1057"/>
                  </a:cubicBezTo>
                  <a:cubicBezTo>
                    <a:pt x="1232" y="914"/>
                    <a:pt x="1188" y="771"/>
                    <a:pt x="1155" y="628"/>
                  </a:cubicBezTo>
                  <a:cubicBezTo>
                    <a:pt x="1111" y="485"/>
                    <a:pt x="1078" y="342"/>
                    <a:pt x="1034" y="199"/>
                  </a:cubicBezTo>
                  <a:cubicBezTo>
                    <a:pt x="1023" y="166"/>
                    <a:pt x="1012" y="122"/>
                    <a:pt x="1002" y="89"/>
                  </a:cubicBezTo>
                  <a:cubicBezTo>
                    <a:pt x="991" y="59"/>
                    <a:pt x="972" y="0"/>
                    <a:pt x="92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3">
              <a:extLst>
                <a:ext uri="{FF2B5EF4-FFF2-40B4-BE49-F238E27FC236}">
                  <a16:creationId xmlns:a16="http://schemas.microsoft.com/office/drawing/2014/main" id="{3BB4D7BA-0663-F9B8-7EB7-27EB77C2D3F6}"/>
                </a:ext>
              </a:extLst>
            </p:cNvPr>
            <p:cNvSpPr/>
            <p:nvPr/>
          </p:nvSpPr>
          <p:spPr>
            <a:xfrm>
              <a:off x="4238625" y="-1069400"/>
              <a:ext cx="25575" cy="66825"/>
            </a:xfrm>
            <a:custGeom>
              <a:avLst/>
              <a:gdLst/>
              <a:ahLst/>
              <a:cxnLst/>
              <a:rect l="l" t="t" r="r" b="b"/>
              <a:pathLst>
                <a:path w="1023" h="2673" extrusionOk="0">
                  <a:moveTo>
                    <a:pt x="957" y="0"/>
                  </a:moveTo>
                  <a:cubicBezTo>
                    <a:pt x="946" y="0"/>
                    <a:pt x="935" y="11"/>
                    <a:pt x="924" y="22"/>
                  </a:cubicBezTo>
                  <a:cubicBezTo>
                    <a:pt x="902" y="44"/>
                    <a:pt x="880" y="55"/>
                    <a:pt x="858" y="77"/>
                  </a:cubicBezTo>
                  <a:cubicBezTo>
                    <a:pt x="770" y="143"/>
                    <a:pt x="693" y="209"/>
                    <a:pt x="616" y="286"/>
                  </a:cubicBezTo>
                  <a:cubicBezTo>
                    <a:pt x="572" y="330"/>
                    <a:pt x="539" y="374"/>
                    <a:pt x="506" y="418"/>
                  </a:cubicBezTo>
                  <a:cubicBezTo>
                    <a:pt x="473" y="462"/>
                    <a:pt x="440" y="495"/>
                    <a:pt x="418" y="539"/>
                  </a:cubicBezTo>
                  <a:cubicBezTo>
                    <a:pt x="352" y="638"/>
                    <a:pt x="297" y="737"/>
                    <a:pt x="253" y="836"/>
                  </a:cubicBezTo>
                  <a:cubicBezTo>
                    <a:pt x="231" y="858"/>
                    <a:pt x="220" y="880"/>
                    <a:pt x="209" y="902"/>
                  </a:cubicBezTo>
                  <a:cubicBezTo>
                    <a:pt x="198" y="935"/>
                    <a:pt x="187" y="957"/>
                    <a:pt x="176" y="990"/>
                  </a:cubicBezTo>
                  <a:cubicBezTo>
                    <a:pt x="165" y="1012"/>
                    <a:pt x="154" y="1034"/>
                    <a:pt x="143" y="1056"/>
                  </a:cubicBezTo>
                  <a:cubicBezTo>
                    <a:pt x="132" y="1089"/>
                    <a:pt x="121" y="1111"/>
                    <a:pt x="110" y="1133"/>
                  </a:cubicBezTo>
                  <a:cubicBezTo>
                    <a:pt x="88" y="1188"/>
                    <a:pt x="77" y="1243"/>
                    <a:pt x="66" y="1298"/>
                  </a:cubicBezTo>
                  <a:cubicBezTo>
                    <a:pt x="44" y="1353"/>
                    <a:pt x="44" y="1408"/>
                    <a:pt x="33" y="1463"/>
                  </a:cubicBezTo>
                  <a:cubicBezTo>
                    <a:pt x="11" y="1573"/>
                    <a:pt x="0" y="1683"/>
                    <a:pt x="0" y="1793"/>
                  </a:cubicBezTo>
                  <a:cubicBezTo>
                    <a:pt x="0" y="1903"/>
                    <a:pt x="0" y="2013"/>
                    <a:pt x="11" y="2123"/>
                  </a:cubicBezTo>
                  <a:cubicBezTo>
                    <a:pt x="22" y="2233"/>
                    <a:pt x="22" y="2332"/>
                    <a:pt x="33" y="2431"/>
                  </a:cubicBezTo>
                  <a:cubicBezTo>
                    <a:pt x="44" y="2464"/>
                    <a:pt x="44" y="2497"/>
                    <a:pt x="44" y="2530"/>
                  </a:cubicBezTo>
                  <a:cubicBezTo>
                    <a:pt x="55" y="2541"/>
                    <a:pt x="55" y="2552"/>
                    <a:pt x="55" y="2574"/>
                  </a:cubicBezTo>
                  <a:cubicBezTo>
                    <a:pt x="55" y="2585"/>
                    <a:pt x="66" y="2596"/>
                    <a:pt x="66" y="2596"/>
                  </a:cubicBezTo>
                  <a:cubicBezTo>
                    <a:pt x="66" y="2617"/>
                    <a:pt x="77" y="2628"/>
                    <a:pt x="77" y="2639"/>
                  </a:cubicBezTo>
                  <a:cubicBezTo>
                    <a:pt x="88" y="2650"/>
                    <a:pt x="99" y="2661"/>
                    <a:pt x="110" y="2672"/>
                  </a:cubicBezTo>
                  <a:lnTo>
                    <a:pt x="132" y="2672"/>
                  </a:lnTo>
                  <a:cubicBezTo>
                    <a:pt x="143" y="2661"/>
                    <a:pt x="154" y="2650"/>
                    <a:pt x="154" y="2639"/>
                  </a:cubicBezTo>
                  <a:cubicBezTo>
                    <a:pt x="154" y="2628"/>
                    <a:pt x="154" y="2617"/>
                    <a:pt x="143" y="2606"/>
                  </a:cubicBezTo>
                  <a:lnTo>
                    <a:pt x="132" y="2606"/>
                  </a:lnTo>
                  <a:cubicBezTo>
                    <a:pt x="132" y="2617"/>
                    <a:pt x="121" y="2617"/>
                    <a:pt x="121" y="2628"/>
                  </a:cubicBezTo>
                  <a:lnTo>
                    <a:pt x="110" y="2628"/>
                  </a:lnTo>
                  <a:cubicBezTo>
                    <a:pt x="110" y="2606"/>
                    <a:pt x="110" y="2596"/>
                    <a:pt x="110" y="2585"/>
                  </a:cubicBezTo>
                  <a:cubicBezTo>
                    <a:pt x="99" y="2563"/>
                    <a:pt x="99" y="2530"/>
                    <a:pt x="99" y="2497"/>
                  </a:cubicBezTo>
                  <a:cubicBezTo>
                    <a:pt x="88" y="2453"/>
                    <a:pt x="88" y="2398"/>
                    <a:pt x="88" y="2343"/>
                  </a:cubicBezTo>
                  <a:cubicBezTo>
                    <a:pt x="88" y="2288"/>
                    <a:pt x="88" y="2233"/>
                    <a:pt x="88" y="2178"/>
                  </a:cubicBezTo>
                  <a:cubicBezTo>
                    <a:pt x="88" y="2068"/>
                    <a:pt x="77" y="1969"/>
                    <a:pt x="88" y="1859"/>
                  </a:cubicBezTo>
                  <a:cubicBezTo>
                    <a:pt x="88" y="1771"/>
                    <a:pt x="99" y="1683"/>
                    <a:pt x="110" y="1595"/>
                  </a:cubicBezTo>
                  <a:cubicBezTo>
                    <a:pt x="121" y="1496"/>
                    <a:pt x="132" y="1408"/>
                    <a:pt x="154" y="1320"/>
                  </a:cubicBezTo>
                  <a:cubicBezTo>
                    <a:pt x="165" y="1265"/>
                    <a:pt x="187" y="1210"/>
                    <a:pt x="209" y="1155"/>
                  </a:cubicBezTo>
                  <a:cubicBezTo>
                    <a:pt x="220" y="1122"/>
                    <a:pt x="242" y="1089"/>
                    <a:pt x="253" y="1056"/>
                  </a:cubicBezTo>
                  <a:cubicBezTo>
                    <a:pt x="264" y="1023"/>
                    <a:pt x="275" y="1001"/>
                    <a:pt x="286" y="979"/>
                  </a:cubicBezTo>
                  <a:cubicBezTo>
                    <a:pt x="341" y="880"/>
                    <a:pt x="385" y="781"/>
                    <a:pt x="440" y="682"/>
                  </a:cubicBezTo>
                  <a:cubicBezTo>
                    <a:pt x="473" y="638"/>
                    <a:pt x="495" y="594"/>
                    <a:pt x="528" y="550"/>
                  </a:cubicBezTo>
                  <a:cubicBezTo>
                    <a:pt x="561" y="517"/>
                    <a:pt x="594" y="473"/>
                    <a:pt x="616" y="440"/>
                  </a:cubicBezTo>
                  <a:cubicBezTo>
                    <a:pt x="671" y="385"/>
                    <a:pt x="715" y="341"/>
                    <a:pt x="759" y="297"/>
                  </a:cubicBezTo>
                  <a:cubicBezTo>
                    <a:pt x="814" y="253"/>
                    <a:pt x="858" y="209"/>
                    <a:pt x="913" y="165"/>
                  </a:cubicBezTo>
                  <a:cubicBezTo>
                    <a:pt x="935" y="143"/>
                    <a:pt x="957" y="121"/>
                    <a:pt x="968" y="110"/>
                  </a:cubicBezTo>
                  <a:cubicBezTo>
                    <a:pt x="990" y="99"/>
                    <a:pt x="1001" y="77"/>
                    <a:pt x="1012" y="66"/>
                  </a:cubicBezTo>
                  <a:cubicBezTo>
                    <a:pt x="1012" y="55"/>
                    <a:pt x="1012" y="44"/>
                    <a:pt x="1012" y="33"/>
                  </a:cubicBezTo>
                  <a:cubicBezTo>
                    <a:pt x="1012" y="33"/>
                    <a:pt x="1023" y="11"/>
                    <a:pt x="1012" y="11"/>
                  </a:cubicBezTo>
                  <a:cubicBezTo>
                    <a:pt x="1001" y="0"/>
                    <a:pt x="1001" y="0"/>
                    <a:pt x="99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43">
              <a:extLst>
                <a:ext uri="{FF2B5EF4-FFF2-40B4-BE49-F238E27FC236}">
                  <a16:creationId xmlns:a16="http://schemas.microsoft.com/office/drawing/2014/main" id="{71E2A989-A1CC-6647-0411-C9C178BD4A42}"/>
                </a:ext>
              </a:extLst>
            </p:cNvPr>
            <p:cNvSpPr/>
            <p:nvPr/>
          </p:nvSpPr>
          <p:spPr>
            <a:xfrm>
              <a:off x="4247700" y="-991050"/>
              <a:ext cx="23100" cy="63250"/>
            </a:xfrm>
            <a:custGeom>
              <a:avLst/>
              <a:gdLst/>
              <a:ahLst/>
              <a:cxnLst/>
              <a:rect l="l" t="t" r="r" b="b"/>
              <a:pathLst>
                <a:path w="924" h="2530" extrusionOk="0">
                  <a:moveTo>
                    <a:pt x="880" y="0"/>
                  </a:moveTo>
                  <a:cubicBezTo>
                    <a:pt x="869" y="0"/>
                    <a:pt x="869" y="11"/>
                    <a:pt x="858" y="11"/>
                  </a:cubicBezTo>
                  <a:cubicBezTo>
                    <a:pt x="836" y="11"/>
                    <a:pt x="825" y="33"/>
                    <a:pt x="803" y="44"/>
                  </a:cubicBezTo>
                  <a:cubicBezTo>
                    <a:pt x="803" y="55"/>
                    <a:pt x="792" y="66"/>
                    <a:pt x="781" y="77"/>
                  </a:cubicBezTo>
                  <a:cubicBezTo>
                    <a:pt x="748" y="121"/>
                    <a:pt x="715" y="165"/>
                    <a:pt x="682" y="209"/>
                  </a:cubicBezTo>
                  <a:cubicBezTo>
                    <a:pt x="605" y="297"/>
                    <a:pt x="539" y="396"/>
                    <a:pt x="462" y="484"/>
                  </a:cubicBezTo>
                  <a:cubicBezTo>
                    <a:pt x="396" y="583"/>
                    <a:pt x="341" y="671"/>
                    <a:pt x="286" y="770"/>
                  </a:cubicBezTo>
                  <a:cubicBezTo>
                    <a:pt x="253" y="836"/>
                    <a:pt x="220" y="891"/>
                    <a:pt x="198" y="946"/>
                  </a:cubicBezTo>
                  <a:cubicBezTo>
                    <a:pt x="176" y="1001"/>
                    <a:pt x="154" y="1045"/>
                    <a:pt x="132" y="1100"/>
                  </a:cubicBezTo>
                  <a:cubicBezTo>
                    <a:pt x="99" y="1210"/>
                    <a:pt x="55" y="1331"/>
                    <a:pt x="33" y="1452"/>
                  </a:cubicBezTo>
                  <a:lnTo>
                    <a:pt x="22" y="1540"/>
                  </a:lnTo>
                  <a:cubicBezTo>
                    <a:pt x="11" y="1573"/>
                    <a:pt x="11" y="1595"/>
                    <a:pt x="11" y="1628"/>
                  </a:cubicBezTo>
                  <a:cubicBezTo>
                    <a:pt x="0" y="1694"/>
                    <a:pt x="0" y="1749"/>
                    <a:pt x="0" y="1815"/>
                  </a:cubicBezTo>
                  <a:cubicBezTo>
                    <a:pt x="0" y="1870"/>
                    <a:pt x="0" y="1925"/>
                    <a:pt x="0" y="1991"/>
                  </a:cubicBezTo>
                  <a:cubicBezTo>
                    <a:pt x="0" y="2046"/>
                    <a:pt x="11" y="2101"/>
                    <a:pt x="11" y="2156"/>
                  </a:cubicBezTo>
                  <a:cubicBezTo>
                    <a:pt x="11" y="2211"/>
                    <a:pt x="22" y="2266"/>
                    <a:pt x="22" y="2321"/>
                  </a:cubicBezTo>
                  <a:cubicBezTo>
                    <a:pt x="33" y="2354"/>
                    <a:pt x="33" y="2387"/>
                    <a:pt x="33" y="2420"/>
                  </a:cubicBezTo>
                  <a:cubicBezTo>
                    <a:pt x="33" y="2431"/>
                    <a:pt x="44" y="2442"/>
                    <a:pt x="44" y="2464"/>
                  </a:cubicBezTo>
                  <a:cubicBezTo>
                    <a:pt x="44" y="2464"/>
                    <a:pt x="44" y="2475"/>
                    <a:pt x="44" y="2486"/>
                  </a:cubicBezTo>
                  <a:cubicBezTo>
                    <a:pt x="55" y="2486"/>
                    <a:pt x="55" y="2497"/>
                    <a:pt x="55" y="2497"/>
                  </a:cubicBezTo>
                  <a:cubicBezTo>
                    <a:pt x="55" y="2508"/>
                    <a:pt x="66" y="2519"/>
                    <a:pt x="66" y="2530"/>
                  </a:cubicBezTo>
                  <a:lnTo>
                    <a:pt x="66" y="2519"/>
                  </a:lnTo>
                  <a:cubicBezTo>
                    <a:pt x="77" y="2530"/>
                    <a:pt x="77" y="2530"/>
                    <a:pt x="88" y="2530"/>
                  </a:cubicBezTo>
                  <a:lnTo>
                    <a:pt x="99" y="2530"/>
                  </a:lnTo>
                  <a:cubicBezTo>
                    <a:pt x="99" y="2530"/>
                    <a:pt x="110" y="2519"/>
                    <a:pt x="110" y="2508"/>
                  </a:cubicBezTo>
                  <a:cubicBezTo>
                    <a:pt x="110" y="2508"/>
                    <a:pt x="110" y="2497"/>
                    <a:pt x="110" y="2486"/>
                  </a:cubicBezTo>
                  <a:cubicBezTo>
                    <a:pt x="99" y="2387"/>
                    <a:pt x="99" y="2277"/>
                    <a:pt x="99" y="2178"/>
                  </a:cubicBezTo>
                  <a:cubicBezTo>
                    <a:pt x="99" y="2079"/>
                    <a:pt x="99" y="1980"/>
                    <a:pt x="99" y="1892"/>
                  </a:cubicBezTo>
                  <a:lnTo>
                    <a:pt x="99" y="1881"/>
                  </a:lnTo>
                  <a:cubicBezTo>
                    <a:pt x="99" y="1865"/>
                    <a:pt x="99" y="1849"/>
                    <a:pt x="99" y="1837"/>
                  </a:cubicBezTo>
                  <a:cubicBezTo>
                    <a:pt x="110" y="1716"/>
                    <a:pt x="121" y="1595"/>
                    <a:pt x="154" y="1474"/>
                  </a:cubicBezTo>
                  <a:cubicBezTo>
                    <a:pt x="176" y="1386"/>
                    <a:pt x="198" y="1298"/>
                    <a:pt x="231" y="1221"/>
                  </a:cubicBezTo>
                  <a:cubicBezTo>
                    <a:pt x="264" y="1133"/>
                    <a:pt x="297" y="1045"/>
                    <a:pt x="341" y="968"/>
                  </a:cubicBezTo>
                  <a:cubicBezTo>
                    <a:pt x="396" y="858"/>
                    <a:pt x="451" y="759"/>
                    <a:pt x="517" y="660"/>
                  </a:cubicBezTo>
                  <a:cubicBezTo>
                    <a:pt x="583" y="561"/>
                    <a:pt x="660" y="473"/>
                    <a:pt x="726" y="385"/>
                  </a:cubicBezTo>
                  <a:cubicBezTo>
                    <a:pt x="759" y="341"/>
                    <a:pt x="792" y="297"/>
                    <a:pt x="825" y="253"/>
                  </a:cubicBezTo>
                  <a:cubicBezTo>
                    <a:pt x="847" y="231"/>
                    <a:pt x="858" y="209"/>
                    <a:pt x="880" y="187"/>
                  </a:cubicBezTo>
                  <a:cubicBezTo>
                    <a:pt x="891" y="176"/>
                    <a:pt x="902" y="165"/>
                    <a:pt x="902" y="154"/>
                  </a:cubicBezTo>
                  <a:cubicBezTo>
                    <a:pt x="913" y="132"/>
                    <a:pt x="924" y="110"/>
                    <a:pt x="924" y="88"/>
                  </a:cubicBezTo>
                  <a:cubicBezTo>
                    <a:pt x="924" y="66"/>
                    <a:pt x="924" y="55"/>
                    <a:pt x="924" y="33"/>
                  </a:cubicBezTo>
                  <a:cubicBezTo>
                    <a:pt x="924" y="22"/>
                    <a:pt x="913" y="11"/>
                    <a:pt x="902" y="11"/>
                  </a:cubicBezTo>
                  <a:cubicBezTo>
                    <a:pt x="902" y="0"/>
                    <a:pt x="891" y="0"/>
                    <a:pt x="8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43">
              <a:extLst>
                <a:ext uri="{FF2B5EF4-FFF2-40B4-BE49-F238E27FC236}">
                  <a16:creationId xmlns:a16="http://schemas.microsoft.com/office/drawing/2014/main" id="{0B171D0F-0566-8B99-45DD-97C1306BDA2A}"/>
                </a:ext>
              </a:extLst>
            </p:cNvPr>
            <p:cNvSpPr/>
            <p:nvPr/>
          </p:nvSpPr>
          <p:spPr>
            <a:xfrm>
              <a:off x="4116825" y="-1292100"/>
              <a:ext cx="73425" cy="100100"/>
            </a:xfrm>
            <a:custGeom>
              <a:avLst/>
              <a:gdLst/>
              <a:ahLst/>
              <a:cxnLst/>
              <a:rect l="l" t="t" r="r" b="b"/>
              <a:pathLst>
                <a:path w="2937" h="4004" extrusionOk="0">
                  <a:moveTo>
                    <a:pt x="1650" y="1177"/>
                  </a:moveTo>
                  <a:cubicBezTo>
                    <a:pt x="1661" y="1188"/>
                    <a:pt x="1672" y="1199"/>
                    <a:pt x="1672" y="1199"/>
                  </a:cubicBezTo>
                  <a:lnTo>
                    <a:pt x="1683" y="1199"/>
                  </a:lnTo>
                  <a:cubicBezTo>
                    <a:pt x="1672" y="1199"/>
                    <a:pt x="1661" y="1188"/>
                    <a:pt x="1650" y="1177"/>
                  </a:cubicBezTo>
                  <a:close/>
                  <a:moveTo>
                    <a:pt x="2706" y="2926"/>
                  </a:moveTo>
                  <a:cubicBezTo>
                    <a:pt x="2717" y="2937"/>
                    <a:pt x="2717" y="2948"/>
                    <a:pt x="2717" y="2948"/>
                  </a:cubicBezTo>
                  <a:cubicBezTo>
                    <a:pt x="2717" y="2937"/>
                    <a:pt x="2717" y="2937"/>
                    <a:pt x="2706" y="2926"/>
                  </a:cubicBezTo>
                  <a:close/>
                  <a:moveTo>
                    <a:pt x="110" y="1"/>
                  </a:moveTo>
                  <a:cubicBezTo>
                    <a:pt x="99" y="1"/>
                    <a:pt x="66" y="12"/>
                    <a:pt x="55" y="23"/>
                  </a:cubicBezTo>
                  <a:cubicBezTo>
                    <a:pt x="44" y="45"/>
                    <a:pt x="33" y="56"/>
                    <a:pt x="22" y="78"/>
                  </a:cubicBezTo>
                  <a:cubicBezTo>
                    <a:pt x="22" y="89"/>
                    <a:pt x="11" y="111"/>
                    <a:pt x="11" y="122"/>
                  </a:cubicBezTo>
                  <a:cubicBezTo>
                    <a:pt x="0" y="154"/>
                    <a:pt x="0" y="187"/>
                    <a:pt x="11" y="220"/>
                  </a:cubicBezTo>
                  <a:cubicBezTo>
                    <a:pt x="11" y="242"/>
                    <a:pt x="11" y="275"/>
                    <a:pt x="11" y="297"/>
                  </a:cubicBezTo>
                  <a:cubicBezTo>
                    <a:pt x="44" y="506"/>
                    <a:pt x="77" y="726"/>
                    <a:pt x="121" y="935"/>
                  </a:cubicBezTo>
                  <a:cubicBezTo>
                    <a:pt x="165" y="1144"/>
                    <a:pt x="220" y="1353"/>
                    <a:pt x="275" y="1562"/>
                  </a:cubicBezTo>
                  <a:cubicBezTo>
                    <a:pt x="308" y="1661"/>
                    <a:pt x="341" y="1760"/>
                    <a:pt x="374" y="1859"/>
                  </a:cubicBezTo>
                  <a:cubicBezTo>
                    <a:pt x="418" y="1969"/>
                    <a:pt x="451" y="2068"/>
                    <a:pt x="495" y="2167"/>
                  </a:cubicBezTo>
                  <a:cubicBezTo>
                    <a:pt x="583" y="2365"/>
                    <a:pt x="671" y="2552"/>
                    <a:pt x="770" y="2739"/>
                  </a:cubicBezTo>
                  <a:cubicBezTo>
                    <a:pt x="869" y="2915"/>
                    <a:pt x="990" y="3091"/>
                    <a:pt x="1122" y="3256"/>
                  </a:cubicBezTo>
                  <a:cubicBezTo>
                    <a:pt x="1265" y="3410"/>
                    <a:pt x="1419" y="3564"/>
                    <a:pt x="1573" y="3707"/>
                  </a:cubicBezTo>
                  <a:cubicBezTo>
                    <a:pt x="1650" y="3773"/>
                    <a:pt x="1738" y="3839"/>
                    <a:pt x="1815" y="3916"/>
                  </a:cubicBezTo>
                  <a:cubicBezTo>
                    <a:pt x="1837" y="3926"/>
                    <a:pt x="1859" y="3948"/>
                    <a:pt x="1881" y="3970"/>
                  </a:cubicBezTo>
                  <a:cubicBezTo>
                    <a:pt x="1903" y="3981"/>
                    <a:pt x="1925" y="4003"/>
                    <a:pt x="1958" y="4003"/>
                  </a:cubicBezTo>
                  <a:cubicBezTo>
                    <a:pt x="1969" y="4003"/>
                    <a:pt x="1980" y="3992"/>
                    <a:pt x="1991" y="3981"/>
                  </a:cubicBezTo>
                  <a:cubicBezTo>
                    <a:pt x="2002" y="3970"/>
                    <a:pt x="1991" y="3948"/>
                    <a:pt x="1991" y="3937"/>
                  </a:cubicBezTo>
                  <a:cubicBezTo>
                    <a:pt x="1991" y="3905"/>
                    <a:pt x="1969" y="3883"/>
                    <a:pt x="1947" y="3861"/>
                  </a:cubicBezTo>
                  <a:cubicBezTo>
                    <a:pt x="1859" y="3795"/>
                    <a:pt x="1782" y="3718"/>
                    <a:pt x="1705" y="3641"/>
                  </a:cubicBezTo>
                  <a:cubicBezTo>
                    <a:pt x="1628" y="3575"/>
                    <a:pt x="1562" y="3509"/>
                    <a:pt x="1485" y="3432"/>
                  </a:cubicBezTo>
                  <a:cubicBezTo>
                    <a:pt x="1408" y="3355"/>
                    <a:pt x="1331" y="3278"/>
                    <a:pt x="1265" y="3190"/>
                  </a:cubicBezTo>
                  <a:cubicBezTo>
                    <a:pt x="1188" y="3113"/>
                    <a:pt x="1133" y="3036"/>
                    <a:pt x="1067" y="2948"/>
                  </a:cubicBezTo>
                  <a:cubicBezTo>
                    <a:pt x="979" y="2816"/>
                    <a:pt x="891" y="2662"/>
                    <a:pt x="814" y="2508"/>
                  </a:cubicBezTo>
                  <a:cubicBezTo>
                    <a:pt x="737" y="2354"/>
                    <a:pt x="660" y="2189"/>
                    <a:pt x="594" y="2024"/>
                  </a:cubicBezTo>
                  <a:cubicBezTo>
                    <a:pt x="550" y="1925"/>
                    <a:pt x="517" y="1837"/>
                    <a:pt x="484" y="1738"/>
                  </a:cubicBezTo>
                  <a:cubicBezTo>
                    <a:pt x="352" y="1331"/>
                    <a:pt x="264" y="902"/>
                    <a:pt x="187" y="484"/>
                  </a:cubicBezTo>
                  <a:cubicBezTo>
                    <a:pt x="176" y="440"/>
                    <a:pt x="176" y="385"/>
                    <a:pt x="165" y="341"/>
                  </a:cubicBezTo>
                  <a:cubicBezTo>
                    <a:pt x="165" y="308"/>
                    <a:pt x="154" y="275"/>
                    <a:pt x="154" y="242"/>
                  </a:cubicBezTo>
                  <a:lnTo>
                    <a:pt x="154" y="242"/>
                  </a:lnTo>
                  <a:cubicBezTo>
                    <a:pt x="176" y="264"/>
                    <a:pt x="198" y="286"/>
                    <a:pt x="220" y="308"/>
                  </a:cubicBezTo>
                  <a:cubicBezTo>
                    <a:pt x="242" y="341"/>
                    <a:pt x="264" y="374"/>
                    <a:pt x="286" y="396"/>
                  </a:cubicBezTo>
                  <a:cubicBezTo>
                    <a:pt x="341" y="462"/>
                    <a:pt x="396" y="517"/>
                    <a:pt x="451" y="561"/>
                  </a:cubicBezTo>
                  <a:cubicBezTo>
                    <a:pt x="572" y="682"/>
                    <a:pt x="704" y="792"/>
                    <a:pt x="836" y="891"/>
                  </a:cubicBezTo>
                  <a:cubicBezTo>
                    <a:pt x="990" y="1023"/>
                    <a:pt x="1155" y="1155"/>
                    <a:pt x="1320" y="1287"/>
                  </a:cubicBezTo>
                  <a:cubicBezTo>
                    <a:pt x="1474" y="1419"/>
                    <a:pt x="1628" y="1540"/>
                    <a:pt x="1782" y="1672"/>
                  </a:cubicBezTo>
                  <a:cubicBezTo>
                    <a:pt x="1903" y="1782"/>
                    <a:pt x="2013" y="1903"/>
                    <a:pt x="2123" y="2013"/>
                  </a:cubicBezTo>
                  <a:cubicBezTo>
                    <a:pt x="2233" y="2134"/>
                    <a:pt x="2332" y="2266"/>
                    <a:pt x="2431" y="2398"/>
                  </a:cubicBezTo>
                  <a:cubicBezTo>
                    <a:pt x="2486" y="2475"/>
                    <a:pt x="2541" y="2563"/>
                    <a:pt x="2585" y="2651"/>
                  </a:cubicBezTo>
                  <a:cubicBezTo>
                    <a:pt x="2629" y="2739"/>
                    <a:pt x="2673" y="2838"/>
                    <a:pt x="2717" y="2926"/>
                  </a:cubicBezTo>
                  <a:cubicBezTo>
                    <a:pt x="2761" y="3047"/>
                    <a:pt x="2794" y="3157"/>
                    <a:pt x="2838" y="3267"/>
                  </a:cubicBezTo>
                  <a:cubicBezTo>
                    <a:pt x="2838" y="3300"/>
                    <a:pt x="2849" y="3322"/>
                    <a:pt x="2860" y="3355"/>
                  </a:cubicBezTo>
                  <a:cubicBezTo>
                    <a:pt x="2871" y="3366"/>
                    <a:pt x="2871" y="3377"/>
                    <a:pt x="2882" y="3399"/>
                  </a:cubicBezTo>
                  <a:cubicBezTo>
                    <a:pt x="2882" y="3410"/>
                    <a:pt x="2893" y="3432"/>
                    <a:pt x="2904" y="3443"/>
                  </a:cubicBezTo>
                  <a:cubicBezTo>
                    <a:pt x="2907" y="3446"/>
                    <a:pt x="2911" y="3447"/>
                    <a:pt x="2915" y="3447"/>
                  </a:cubicBezTo>
                  <a:cubicBezTo>
                    <a:pt x="2926" y="3447"/>
                    <a:pt x="2937" y="3439"/>
                    <a:pt x="2937" y="3432"/>
                  </a:cubicBezTo>
                  <a:cubicBezTo>
                    <a:pt x="2937" y="3421"/>
                    <a:pt x="2937" y="3410"/>
                    <a:pt x="2937" y="3399"/>
                  </a:cubicBezTo>
                  <a:cubicBezTo>
                    <a:pt x="2937" y="3399"/>
                    <a:pt x="2926" y="3388"/>
                    <a:pt x="2926" y="3388"/>
                  </a:cubicBezTo>
                  <a:cubicBezTo>
                    <a:pt x="2926" y="3384"/>
                    <a:pt x="2925" y="3383"/>
                    <a:pt x="2923" y="3383"/>
                  </a:cubicBezTo>
                  <a:cubicBezTo>
                    <a:pt x="2920" y="3383"/>
                    <a:pt x="2915" y="3388"/>
                    <a:pt x="2915" y="3388"/>
                  </a:cubicBezTo>
                  <a:cubicBezTo>
                    <a:pt x="2915" y="3377"/>
                    <a:pt x="2904" y="3366"/>
                    <a:pt x="2904" y="3355"/>
                  </a:cubicBezTo>
                  <a:cubicBezTo>
                    <a:pt x="2893" y="3311"/>
                    <a:pt x="2882" y="3256"/>
                    <a:pt x="2871" y="3201"/>
                  </a:cubicBezTo>
                  <a:cubicBezTo>
                    <a:pt x="2860" y="3157"/>
                    <a:pt x="2860" y="3102"/>
                    <a:pt x="2849" y="3047"/>
                  </a:cubicBezTo>
                  <a:cubicBezTo>
                    <a:pt x="2827" y="2948"/>
                    <a:pt x="2816" y="2860"/>
                    <a:pt x="2783" y="2761"/>
                  </a:cubicBezTo>
                  <a:cubicBezTo>
                    <a:pt x="2728" y="2552"/>
                    <a:pt x="2629" y="2354"/>
                    <a:pt x="2519" y="2167"/>
                  </a:cubicBezTo>
                  <a:cubicBezTo>
                    <a:pt x="2398" y="1980"/>
                    <a:pt x="2277" y="1804"/>
                    <a:pt x="2134" y="1650"/>
                  </a:cubicBezTo>
                  <a:cubicBezTo>
                    <a:pt x="2057" y="1562"/>
                    <a:pt x="1991" y="1496"/>
                    <a:pt x="1914" y="1419"/>
                  </a:cubicBezTo>
                  <a:cubicBezTo>
                    <a:pt x="1837" y="1342"/>
                    <a:pt x="1760" y="1265"/>
                    <a:pt x="1672" y="1199"/>
                  </a:cubicBezTo>
                  <a:cubicBezTo>
                    <a:pt x="1617" y="1144"/>
                    <a:pt x="1562" y="1100"/>
                    <a:pt x="1496" y="1045"/>
                  </a:cubicBezTo>
                  <a:cubicBezTo>
                    <a:pt x="1342" y="913"/>
                    <a:pt x="1177" y="781"/>
                    <a:pt x="1012" y="649"/>
                  </a:cubicBezTo>
                  <a:cubicBezTo>
                    <a:pt x="858" y="528"/>
                    <a:pt x="693" y="407"/>
                    <a:pt x="528" y="275"/>
                  </a:cubicBezTo>
                  <a:cubicBezTo>
                    <a:pt x="451" y="209"/>
                    <a:pt x="374" y="143"/>
                    <a:pt x="297" y="89"/>
                  </a:cubicBezTo>
                  <a:cubicBezTo>
                    <a:pt x="275" y="78"/>
                    <a:pt x="264" y="56"/>
                    <a:pt x="242" y="45"/>
                  </a:cubicBezTo>
                  <a:cubicBezTo>
                    <a:pt x="231" y="34"/>
                    <a:pt x="220" y="34"/>
                    <a:pt x="209" y="23"/>
                  </a:cubicBezTo>
                  <a:cubicBezTo>
                    <a:pt x="187" y="23"/>
                    <a:pt x="176" y="12"/>
                    <a:pt x="16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43">
              <a:extLst>
                <a:ext uri="{FF2B5EF4-FFF2-40B4-BE49-F238E27FC236}">
                  <a16:creationId xmlns:a16="http://schemas.microsoft.com/office/drawing/2014/main" id="{EA20CD10-644A-127C-FE83-DC5A23BEE7CA}"/>
                </a:ext>
              </a:extLst>
            </p:cNvPr>
            <p:cNvSpPr/>
            <p:nvPr/>
          </p:nvSpPr>
          <p:spPr>
            <a:xfrm>
              <a:off x="4164375" y="-1362875"/>
              <a:ext cx="42650" cy="117825"/>
            </a:xfrm>
            <a:custGeom>
              <a:avLst/>
              <a:gdLst/>
              <a:ahLst/>
              <a:cxnLst/>
              <a:rect l="l" t="t" r="r" b="b"/>
              <a:pathLst>
                <a:path w="1706" h="4713" extrusionOk="0">
                  <a:moveTo>
                    <a:pt x="1486" y="1996"/>
                  </a:moveTo>
                  <a:cubicBezTo>
                    <a:pt x="1486" y="1998"/>
                    <a:pt x="1486" y="1999"/>
                    <a:pt x="1487" y="2001"/>
                  </a:cubicBezTo>
                  <a:lnTo>
                    <a:pt x="1487" y="2001"/>
                  </a:lnTo>
                  <a:cubicBezTo>
                    <a:pt x="1486" y="1999"/>
                    <a:pt x="1486" y="1997"/>
                    <a:pt x="1486" y="1996"/>
                  </a:cubicBezTo>
                  <a:close/>
                  <a:moveTo>
                    <a:pt x="1096" y="1"/>
                  </a:moveTo>
                  <a:cubicBezTo>
                    <a:pt x="1083" y="1"/>
                    <a:pt x="1073" y="11"/>
                    <a:pt x="1057" y="27"/>
                  </a:cubicBezTo>
                  <a:cubicBezTo>
                    <a:pt x="1046" y="38"/>
                    <a:pt x="1046" y="60"/>
                    <a:pt x="1035" y="71"/>
                  </a:cubicBezTo>
                  <a:cubicBezTo>
                    <a:pt x="1035" y="82"/>
                    <a:pt x="1035" y="93"/>
                    <a:pt x="1035" y="115"/>
                  </a:cubicBezTo>
                  <a:cubicBezTo>
                    <a:pt x="1024" y="137"/>
                    <a:pt x="1013" y="170"/>
                    <a:pt x="1002" y="203"/>
                  </a:cubicBezTo>
                  <a:cubicBezTo>
                    <a:pt x="991" y="258"/>
                    <a:pt x="980" y="313"/>
                    <a:pt x="969" y="379"/>
                  </a:cubicBezTo>
                  <a:cubicBezTo>
                    <a:pt x="947" y="489"/>
                    <a:pt x="914" y="599"/>
                    <a:pt x="881" y="720"/>
                  </a:cubicBezTo>
                  <a:cubicBezTo>
                    <a:pt x="826" y="962"/>
                    <a:pt x="760" y="1215"/>
                    <a:pt x="683" y="1457"/>
                  </a:cubicBezTo>
                  <a:cubicBezTo>
                    <a:pt x="628" y="1644"/>
                    <a:pt x="573" y="1820"/>
                    <a:pt x="518" y="1996"/>
                  </a:cubicBezTo>
                  <a:cubicBezTo>
                    <a:pt x="452" y="2172"/>
                    <a:pt x="386" y="2359"/>
                    <a:pt x="320" y="2535"/>
                  </a:cubicBezTo>
                  <a:cubicBezTo>
                    <a:pt x="254" y="2711"/>
                    <a:pt x="199" y="2887"/>
                    <a:pt x="144" y="3062"/>
                  </a:cubicBezTo>
                  <a:cubicBezTo>
                    <a:pt x="78" y="3260"/>
                    <a:pt x="34" y="3458"/>
                    <a:pt x="12" y="3656"/>
                  </a:cubicBezTo>
                  <a:cubicBezTo>
                    <a:pt x="12" y="3700"/>
                    <a:pt x="12" y="3744"/>
                    <a:pt x="12" y="3788"/>
                  </a:cubicBezTo>
                  <a:cubicBezTo>
                    <a:pt x="1" y="3843"/>
                    <a:pt x="1" y="3898"/>
                    <a:pt x="1" y="3964"/>
                  </a:cubicBezTo>
                  <a:cubicBezTo>
                    <a:pt x="1" y="4008"/>
                    <a:pt x="12" y="4052"/>
                    <a:pt x="23" y="4085"/>
                  </a:cubicBezTo>
                  <a:cubicBezTo>
                    <a:pt x="23" y="4140"/>
                    <a:pt x="34" y="4195"/>
                    <a:pt x="45" y="4250"/>
                  </a:cubicBezTo>
                  <a:cubicBezTo>
                    <a:pt x="67" y="4338"/>
                    <a:pt x="100" y="4426"/>
                    <a:pt x="144" y="4514"/>
                  </a:cubicBezTo>
                  <a:cubicBezTo>
                    <a:pt x="166" y="4547"/>
                    <a:pt x="188" y="4591"/>
                    <a:pt x="210" y="4624"/>
                  </a:cubicBezTo>
                  <a:cubicBezTo>
                    <a:pt x="221" y="4646"/>
                    <a:pt x="232" y="4668"/>
                    <a:pt x="254" y="4668"/>
                  </a:cubicBezTo>
                  <a:cubicBezTo>
                    <a:pt x="259" y="4674"/>
                    <a:pt x="265" y="4676"/>
                    <a:pt x="269" y="4676"/>
                  </a:cubicBezTo>
                  <a:cubicBezTo>
                    <a:pt x="273" y="4676"/>
                    <a:pt x="276" y="4674"/>
                    <a:pt x="276" y="4668"/>
                  </a:cubicBezTo>
                  <a:cubicBezTo>
                    <a:pt x="287" y="4668"/>
                    <a:pt x="287" y="4657"/>
                    <a:pt x="287" y="4657"/>
                  </a:cubicBezTo>
                  <a:cubicBezTo>
                    <a:pt x="287" y="4646"/>
                    <a:pt x="287" y="4624"/>
                    <a:pt x="287" y="4613"/>
                  </a:cubicBezTo>
                  <a:cubicBezTo>
                    <a:pt x="276" y="4591"/>
                    <a:pt x="265" y="4580"/>
                    <a:pt x="265" y="4558"/>
                  </a:cubicBezTo>
                  <a:cubicBezTo>
                    <a:pt x="254" y="4547"/>
                    <a:pt x="254" y="4536"/>
                    <a:pt x="243" y="4525"/>
                  </a:cubicBezTo>
                  <a:cubicBezTo>
                    <a:pt x="221" y="4459"/>
                    <a:pt x="210" y="4393"/>
                    <a:pt x="199" y="4327"/>
                  </a:cubicBezTo>
                  <a:cubicBezTo>
                    <a:pt x="177" y="4217"/>
                    <a:pt x="166" y="4096"/>
                    <a:pt x="166" y="3975"/>
                  </a:cubicBezTo>
                  <a:cubicBezTo>
                    <a:pt x="177" y="3887"/>
                    <a:pt x="188" y="3799"/>
                    <a:pt x="199" y="3711"/>
                  </a:cubicBezTo>
                  <a:cubicBezTo>
                    <a:pt x="210" y="3634"/>
                    <a:pt x="221" y="3546"/>
                    <a:pt x="243" y="3469"/>
                  </a:cubicBezTo>
                  <a:cubicBezTo>
                    <a:pt x="287" y="3315"/>
                    <a:pt x="331" y="3161"/>
                    <a:pt x="386" y="3018"/>
                  </a:cubicBezTo>
                  <a:cubicBezTo>
                    <a:pt x="441" y="2865"/>
                    <a:pt x="507" y="2711"/>
                    <a:pt x="562" y="2557"/>
                  </a:cubicBezTo>
                  <a:cubicBezTo>
                    <a:pt x="628" y="2381"/>
                    <a:pt x="683" y="2194"/>
                    <a:pt x="738" y="2018"/>
                  </a:cubicBezTo>
                  <a:cubicBezTo>
                    <a:pt x="793" y="1831"/>
                    <a:pt x="848" y="1655"/>
                    <a:pt x="892" y="1479"/>
                  </a:cubicBezTo>
                  <a:cubicBezTo>
                    <a:pt x="892" y="1479"/>
                    <a:pt x="892" y="1479"/>
                    <a:pt x="892" y="1490"/>
                  </a:cubicBezTo>
                  <a:cubicBezTo>
                    <a:pt x="892" y="1479"/>
                    <a:pt x="903" y="1468"/>
                    <a:pt x="903" y="1457"/>
                  </a:cubicBezTo>
                  <a:cubicBezTo>
                    <a:pt x="914" y="1402"/>
                    <a:pt x="925" y="1347"/>
                    <a:pt x="936" y="1292"/>
                  </a:cubicBezTo>
                  <a:cubicBezTo>
                    <a:pt x="980" y="1116"/>
                    <a:pt x="1024" y="929"/>
                    <a:pt x="1057" y="753"/>
                  </a:cubicBezTo>
                  <a:cubicBezTo>
                    <a:pt x="1079" y="610"/>
                    <a:pt x="1112" y="478"/>
                    <a:pt x="1123" y="335"/>
                  </a:cubicBezTo>
                  <a:cubicBezTo>
                    <a:pt x="1134" y="390"/>
                    <a:pt x="1145" y="434"/>
                    <a:pt x="1156" y="489"/>
                  </a:cubicBezTo>
                  <a:cubicBezTo>
                    <a:pt x="1189" y="621"/>
                    <a:pt x="1222" y="753"/>
                    <a:pt x="1255" y="885"/>
                  </a:cubicBezTo>
                  <a:cubicBezTo>
                    <a:pt x="1299" y="1072"/>
                    <a:pt x="1343" y="1259"/>
                    <a:pt x="1387" y="1446"/>
                  </a:cubicBezTo>
                  <a:cubicBezTo>
                    <a:pt x="1419" y="1631"/>
                    <a:pt x="1463" y="1817"/>
                    <a:pt x="1496" y="2013"/>
                  </a:cubicBezTo>
                  <a:lnTo>
                    <a:pt x="1496" y="2013"/>
                  </a:lnTo>
                  <a:cubicBezTo>
                    <a:pt x="1494" y="2008"/>
                    <a:pt x="1489" y="2006"/>
                    <a:pt x="1487" y="2001"/>
                  </a:cubicBezTo>
                  <a:lnTo>
                    <a:pt x="1487" y="2001"/>
                  </a:lnTo>
                  <a:cubicBezTo>
                    <a:pt x="1519" y="2175"/>
                    <a:pt x="1541" y="2349"/>
                    <a:pt x="1563" y="2524"/>
                  </a:cubicBezTo>
                  <a:cubicBezTo>
                    <a:pt x="1574" y="2700"/>
                    <a:pt x="1585" y="2865"/>
                    <a:pt x="1585" y="3040"/>
                  </a:cubicBezTo>
                  <a:cubicBezTo>
                    <a:pt x="1585" y="3117"/>
                    <a:pt x="1574" y="3194"/>
                    <a:pt x="1563" y="3271"/>
                  </a:cubicBezTo>
                  <a:cubicBezTo>
                    <a:pt x="1552" y="3348"/>
                    <a:pt x="1530" y="3425"/>
                    <a:pt x="1519" y="3502"/>
                  </a:cubicBezTo>
                  <a:cubicBezTo>
                    <a:pt x="1486" y="3634"/>
                    <a:pt x="1442" y="3755"/>
                    <a:pt x="1387" y="3865"/>
                  </a:cubicBezTo>
                  <a:cubicBezTo>
                    <a:pt x="1365" y="3909"/>
                    <a:pt x="1354" y="3942"/>
                    <a:pt x="1332" y="3975"/>
                  </a:cubicBezTo>
                  <a:cubicBezTo>
                    <a:pt x="1310" y="4008"/>
                    <a:pt x="1277" y="4041"/>
                    <a:pt x="1255" y="4063"/>
                  </a:cubicBezTo>
                  <a:cubicBezTo>
                    <a:pt x="1200" y="4129"/>
                    <a:pt x="1134" y="4184"/>
                    <a:pt x="1068" y="4239"/>
                  </a:cubicBezTo>
                  <a:cubicBezTo>
                    <a:pt x="1013" y="4294"/>
                    <a:pt x="947" y="4338"/>
                    <a:pt x="881" y="4382"/>
                  </a:cubicBezTo>
                  <a:cubicBezTo>
                    <a:pt x="826" y="4415"/>
                    <a:pt x="782" y="4437"/>
                    <a:pt x="727" y="4470"/>
                  </a:cubicBezTo>
                  <a:cubicBezTo>
                    <a:pt x="716" y="4470"/>
                    <a:pt x="705" y="4481"/>
                    <a:pt x="694" y="4481"/>
                  </a:cubicBezTo>
                  <a:cubicBezTo>
                    <a:pt x="661" y="4503"/>
                    <a:pt x="639" y="4514"/>
                    <a:pt x="628" y="4547"/>
                  </a:cubicBezTo>
                  <a:cubicBezTo>
                    <a:pt x="606" y="4569"/>
                    <a:pt x="595" y="4613"/>
                    <a:pt x="606" y="4646"/>
                  </a:cubicBezTo>
                  <a:cubicBezTo>
                    <a:pt x="606" y="4679"/>
                    <a:pt x="650" y="4701"/>
                    <a:pt x="672" y="4712"/>
                  </a:cubicBezTo>
                  <a:lnTo>
                    <a:pt x="760" y="4712"/>
                  </a:lnTo>
                  <a:cubicBezTo>
                    <a:pt x="771" y="4701"/>
                    <a:pt x="782" y="4701"/>
                    <a:pt x="793" y="4690"/>
                  </a:cubicBezTo>
                  <a:cubicBezTo>
                    <a:pt x="848" y="4668"/>
                    <a:pt x="892" y="4646"/>
                    <a:pt x="947" y="4613"/>
                  </a:cubicBezTo>
                  <a:cubicBezTo>
                    <a:pt x="1024" y="4558"/>
                    <a:pt x="1112" y="4503"/>
                    <a:pt x="1178" y="4437"/>
                  </a:cubicBezTo>
                  <a:cubicBezTo>
                    <a:pt x="1255" y="4371"/>
                    <a:pt x="1321" y="4305"/>
                    <a:pt x="1387" y="4228"/>
                  </a:cubicBezTo>
                  <a:cubicBezTo>
                    <a:pt x="1442" y="4151"/>
                    <a:pt x="1497" y="4063"/>
                    <a:pt x="1530" y="3964"/>
                  </a:cubicBezTo>
                  <a:cubicBezTo>
                    <a:pt x="1574" y="3876"/>
                    <a:pt x="1607" y="3788"/>
                    <a:pt x="1629" y="3689"/>
                  </a:cubicBezTo>
                  <a:cubicBezTo>
                    <a:pt x="1651" y="3601"/>
                    <a:pt x="1673" y="3502"/>
                    <a:pt x="1684" y="3414"/>
                  </a:cubicBezTo>
                  <a:cubicBezTo>
                    <a:pt x="1684" y="3359"/>
                    <a:pt x="1695" y="3315"/>
                    <a:pt x="1695" y="3271"/>
                  </a:cubicBezTo>
                  <a:cubicBezTo>
                    <a:pt x="1706" y="3227"/>
                    <a:pt x="1706" y="3172"/>
                    <a:pt x="1706" y="3128"/>
                  </a:cubicBezTo>
                  <a:cubicBezTo>
                    <a:pt x="1706" y="3084"/>
                    <a:pt x="1706" y="3029"/>
                    <a:pt x="1706" y="2974"/>
                  </a:cubicBezTo>
                  <a:lnTo>
                    <a:pt x="1695" y="2832"/>
                  </a:lnTo>
                  <a:cubicBezTo>
                    <a:pt x="1695" y="2744"/>
                    <a:pt x="1684" y="2645"/>
                    <a:pt x="1673" y="2557"/>
                  </a:cubicBezTo>
                  <a:cubicBezTo>
                    <a:pt x="1662" y="2458"/>
                    <a:pt x="1651" y="2359"/>
                    <a:pt x="1629" y="2271"/>
                  </a:cubicBezTo>
                  <a:cubicBezTo>
                    <a:pt x="1574" y="1886"/>
                    <a:pt x="1486" y="1501"/>
                    <a:pt x="1398" y="1127"/>
                  </a:cubicBezTo>
                  <a:cubicBezTo>
                    <a:pt x="1343" y="940"/>
                    <a:pt x="1299" y="753"/>
                    <a:pt x="1255" y="566"/>
                  </a:cubicBezTo>
                  <a:lnTo>
                    <a:pt x="1189" y="302"/>
                  </a:lnTo>
                  <a:cubicBezTo>
                    <a:pt x="1178" y="258"/>
                    <a:pt x="1167" y="203"/>
                    <a:pt x="1167" y="159"/>
                  </a:cubicBezTo>
                  <a:cubicBezTo>
                    <a:pt x="1156" y="137"/>
                    <a:pt x="1156" y="115"/>
                    <a:pt x="1145" y="93"/>
                  </a:cubicBezTo>
                  <a:cubicBezTo>
                    <a:pt x="1145" y="82"/>
                    <a:pt x="1145" y="71"/>
                    <a:pt x="1145" y="60"/>
                  </a:cubicBezTo>
                  <a:cubicBezTo>
                    <a:pt x="1134" y="38"/>
                    <a:pt x="1134" y="16"/>
                    <a:pt x="1112" y="5"/>
                  </a:cubicBezTo>
                  <a:cubicBezTo>
                    <a:pt x="1106" y="2"/>
                    <a:pt x="1101" y="1"/>
                    <a:pt x="10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43">
              <a:extLst>
                <a:ext uri="{FF2B5EF4-FFF2-40B4-BE49-F238E27FC236}">
                  <a16:creationId xmlns:a16="http://schemas.microsoft.com/office/drawing/2014/main" id="{2D113ACC-BF06-1649-3EA2-DDAB118504DA}"/>
                </a:ext>
              </a:extLst>
            </p:cNvPr>
            <p:cNvSpPr/>
            <p:nvPr/>
          </p:nvSpPr>
          <p:spPr>
            <a:xfrm>
              <a:off x="4100875" y="-1368525"/>
              <a:ext cx="62150" cy="84425"/>
            </a:xfrm>
            <a:custGeom>
              <a:avLst/>
              <a:gdLst/>
              <a:ahLst/>
              <a:cxnLst/>
              <a:rect l="l" t="t" r="r" b="b"/>
              <a:pathLst>
                <a:path w="2486" h="3377" extrusionOk="0">
                  <a:moveTo>
                    <a:pt x="45" y="704"/>
                  </a:moveTo>
                  <a:cubicBezTo>
                    <a:pt x="45" y="710"/>
                    <a:pt x="47" y="712"/>
                    <a:pt x="50" y="715"/>
                  </a:cubicBezTo>
                  <a:lnTo>
                    <a:pt x="45" y="704"/>
                  </a:lnTo>
                  <a:close/>
                  <a:moveTo>
                    <a:pt x="50" y="715"/>
                  </a:moveTo>
                  <a:lnTo>
                    <a:pt x="56" y="726"/>
                  </a:lnTo>
                  <a:cubicBezTo>
                    <a:pt x="56" y="721"/>
                    <a:pt x="53" y="718"/>
                    <a:pt x="50" y="715"/>
                  </a:cubicBezTo>
                  <a:close/>
                  <a:moveTo>
                    <a:pt x="144" y="0"/>
                  </a:moveTo>
                  <a:cubicBezTo>
                    <a:pt x="122" y="0"/>
                    <a:pt x="111" y="11"/>
                    <a:pt x="89" y="22"/>
                  </a:cubicBezTo>
                  <a:cubicBezTo>
                    <a:pt x="67" y="44"/>
                    <a:pt x="56" y="55"/>
                    <a:pt x="45" y="77"/>
                  </a:cubicBezTo>
                  <a:cubicBezTo>
                    <a:pt x="23" y="99"/>
                    <a:pt x="12" y="143"/>
                    <a:pt x="12" y="176"/>
                  </a:cubicBezTo>
                  <a:cubicBezTo>
                    <a:pt x="12" y="198"/>
                    <a:pt x="1" y="231"/>
                    <a:pt x="12" y="253"/>
                  </a:cubicBezTo>
                  <a:cubicBezTo>
                    <a:pt x="12" y="275"/>
                    <a:pt x="12" y="286"/>
                    <a:pt x="12" y="308"/>
                  </a:cubicBezTo>
                  <a:cubicBezTo>
                    <a:pt x="12" y="341"/>
                    <a:pt x="12" y="385"/>
                    <a:pt x="12" y="418"/>
                  </a:cubicBezTo>
                  <a:cubicBezTo>
                    <a:pt x="23" y="495"/>
                    <a:pt x="23" y="572"/>
                    <a:pt x="45" y="638"/>
                  </a:cubicBezTo>
                  <a:lnTo>
                    <a:pt x="45" y="693"/>
                  </a:lnTo>
                  <a:cubicBezTo>
                    <a:pt x="45" y="697"/>
                    <a:pt x="45" y="700"/>
                    <a:pt x="45" y="704"/>
                  </a:cubicBezTo>
                  <a:lnTo>
                    <a:pt x="45" y="704"/>
                  </a:lnTo>
                  <a:lnTo>
                    <a:pt x="45" y="704"/>
                  </a:lnTo>
                  <a:cubicBezTo>
                    <a:pt x="56" y="715"/>
                    <a:pt x="56" y="715"/>
                    <a:pt x="56" y="726"/>
                  </a:cubicBezTo>
                  <a:cubicBezTo>
                    <a:pt x="100" y="957"/>
                    <a:pt x="155" y="1188"/>
                    <a:pt x="221" y="1419"/>
                  </a:cubicBezTo>
                  <a:cubicBezTo>
                    <a:pt x="254" y="1529"/>
                    <a:pt x="287" y="1639"/>
                    <a:pt x="320" y="1738"/>
                  </a:cubicBezTo>
                  <a:cubicBezTo>
                    <a:pt x="353" y="1859"/>
                    <a:pt x="397" y="1969"/>
                    <a:pt x="430" y="2079"/>
                  </a:cubicBezTo>
                  <a:cubicBezTo>
                    <a:pt x="474" y="2189"/>
                    <a:pt x="518" y="2299"/>
                    <a:pt x="572" y="2409"/>
                  </a:cubicBezTo>
                  <a:cubicBezTo>
                    <a:pt x="627" y="2530"/>
                    <a:pt x="693" y="2629"/>
                    <a:pt x="759" y="2739"/>
                  </a:cubicBezTo>
                  <a:cubicBezTo>
                    <a:pt x="803" y="2783"/>
                    <a:pt x="836" y="2827"/>
                    <a:pt x="869" y="2871"/>
                  </a:cubicBezTo>
                  <a:cubicBezTo>
                    <a:pt x="913" y="2915"/>
                    <a:pt x="968" y="2948"/>
                    <a:pt x="1012" y="2992"/>
                  </a:cubicBezTo>
                  <a:cubicBezTo>
                    <a:pt x="1100" y="3069"/>
                    <a:pt x="1199" y="3135"/>
                    <a:pt x="1309" y="3189"/>
                  </a:cubicBezTo>
                  <a:cubicBezTo>
                    <a:pt x="1364" y="3222"/>
                    <a:pt x="1419" y="3233"/>
                    <a:pt x="1485" y="3255"/>
                  </a:cubicBezTo>
                  <a:cubicBezTo>
                    <a:pt x="1540" y="3277"/>
                    <a:pt x="1595" y="3299"/>
                    <a:pt x="1661" y="3321"/>
                  </a:cubicBezTo>
                  <a:cubicBezTo>
                    <a:pt x="1716" y="3332"/>
                    <a:pt x="1771" y="3354"/>
                    <a:pt x="1826" y="3365"/>
                  </a:cubicBezTo>
                  <a:cubicBezTo>
                    <a:pt x="1848" y="3365"/>
                    <a:pt x="1881" y="3376"/>
                    <a:pt x="1914" y="3376"/>
                  </a:cubicBezTo>
                  <a:lnTo>
                    <a:pt x="1925" y="3376"/>
                  </a:lnTo>
                  <a:cubicBezTo>
                    <a:pt x="1958" y="3365"/>
                    <a:pt x="1980" y="3354"/>
                    <a:pt x="1991" y="3321"/>
                  </a:cubicBezTo>
                  <a:cubicBezTo>
                    <a:pt x="2002" y="3299"/>
                    <a:pt x="1991" y="3288"/>
                    <a:pt x="1991" y="3277"/>
                  </a:cubicBezTo>
                  <a:cubicBezTo>
                    <a:pt x="1980" y="3255"/>
                    <a:pt x="1969" y="3244"/>
                    <a:pt x="1947" y="3233"/>
                  </a:cubicBezTo>
                  <a:cubicBezTo>
                    <a:pt x="1925" y="3211"/>
                    <a:pt x="1892" y="3211"/>
                    <a:pt x="1859" y="3200"/>
                  </a:cubicBezTo>
                  <a:cubicBezTo>
                    <a:pt x="1804" y="3189"/>
                    <a:pt x="1749" y="3179"/>
                    <a:pt x="1694" y="3157"/>
                  </a:cubicBezTo>
                  <a:cubicBezTo>
                    <a:pt x="1573" y="3124"/>
                    <a:pt x="1463" y="3091"/>
                    <a:pt x="1353" y="3036"/>
                  </a:cubicBezTo>
                  <a:cubicBezTo>
                    <a:pt x="1298" y="3014"/>
                    <a:pt x="1232" y="2981"/>
                    <a:pt x="1188" y="2937"/>
                  </a:cubicBezTo>
                  <a:cubicBezTo>
                    <a:pt x="1138" y="2896"/>
                    <a:pt x="1087" y="2865"/>
                    <a:pt x="1045" y="2826"/>
                  </a:cubicBezTo>
                  <a:lnTo>
                    <a:pt x="1045" y="2826"/>
                  </a:lnTo>
                  <a:cubicBezTo>
                    <a:pt x="1045" y="2816"/>
                    <a:pt x="1034" y="2816"/>
                    <a:pt x="1034" y="2816"/>
                  </a:cubicBezTo>
                  <a:lnTo>
                    <a:pt x="1034" y="2816"/>
                  </a:lnTo>
                  <a:cubicBezTo>
                    <a:pt x="1034" y="2816"/>
                    <a:pt x="1034" y="2816"/>
                    <a:pt x="1034" y="2816"/>
                  </a:cubicBezTo>
                  <a:cubicBezTo>
                    <a:pt x="1001" y="2783"/>
                    <a:pt x="957" y="2750"/>
                    <a:pt x="935" y="2717"/>
                  </a:cubicBezTo>
                  <a:cubicBezTo>
                    <a:pt x="902" y="2673"/>
                    <a:pt x="869" y="2629"/>
                    <a:pt x="836" y="2585"/>
                  </a:cubicBezTo>
                  <a:cubicBezTo>
                    <a:pt x="803" y="2530"/>
                    <a:pt x="759" y="2475"/>
                    <a:pt x="726" y="2409"/>
                  </a:cubicBezTo>
                  <a:cubicBezTo>
                    <a:pt x="693" y="2343"/>
                    <a:pt x="660" y="2277"/>
                    <a:pt x="627" y="2200"/>
                  </a:cubicBezTo>
                  <a:cubicBezTo>
                    <a:pt x="616" y="2167"/>
                    <a:pt x="605" y="2134"/>
                    <a:pt x="594" y="2101"/>
                  </a:cubicBezTo>
                  <a:cubicBezTo>
                    <a:pt x="518" y="1881"/>
                    <a:pt x="452" y="1650"/>
                    <a:pt x="386" y="1430"/>
                  </a:cubicBezTo>
                  <a:cubicBezTo>
                    <a:pt x="320" y="1210"/>
                    <a:pt x="276" y="990"/>
                    <a:pt x="232" y="770"/>
                  </a:cubicBezTo>
                  <a:cubicBezTo>
                    <a:pt x="221" y="715"/>
                    <a:pt x="210" y="649"/>
                    <a:pt x="210" y="594"/>
                  </a:cubicBezTo>
                  <a:cubicBezTo>
                    <a:pt x="210" y="561"/>
                    <a:pt x="210" y="539"/>
                    <a:pt x="210" y="506"/>
                  </a:cubicBezTo>
                  <a:lnTo>
                    <a:pt x="210" y="462"/>
                  </a:lnTo>
                  <a:cubicBezTo>
                    <a:pt x="265" y="539"/>
                    <a:pt x="331" y="616"/>
                    <a:pt x="397" y="693"/>
                  </a:cubicBezTo>
                  <a:cubicBezTo>
                    <a:pt x="474" y="792"/>
                    <a:pt x="562" y="869"/>
                    <a:pt x="649" y="946"/>
                  </a:cubicBezTo>
                  <a:cubicBezTo>
                    <a:pt x="737" y="1012"/>
                    <a:pt x="825" y="1078"/>
                    <a:pt x="913" y="1144"/>
                  </a:cubicBezTo>
                  <a:cubicBezTo>
                    <a:pt x="1001" y="1210"/>
                    <a:pt x="1100" y="1276"/>
                    <a:pt x="1188" y="1342"/>
                  </a:cubicBezTo>
                  <a:cubicBezTo>
                    <a:pt x="1287" y="1408"/>
                    <a:pt x="1386" y="1485"/>
                    <a:pt x="1485" y="1551"/>
                  </a:cubicBezTo>
                  <a:cubicBezTo>
                    <a:pt x="1573" y="1617"/>
                    <a:pt x="1661" y="1683"/>
                    <a:pt x="1738" y="1749"/>
                  </a:cubicBezTo>
                  <a:cubicBezTo>
                    <a:pt x="1881" y="1870"/>
                    <a:pt x="2002" y="2002"/>
                    <a:pt x="2112" y="2145"/>
                  </a:cubicBezTo>
                  <a:cubicBezTo>
                    <a:pt x="2167" y="2244"/>
                    <a:pt x="2222" y="2343"/>
                    <a:pt x="2266" y="2453"/>
                  </a:cubicBezTo>
                  <a:cubicBezTo>
                    <a:pt x="2321" y="2596"/>
                    <a:pt x="2354" y="2739"/>
                    <a:pt x="2376" y="2882"/>
                  </a:cubicBezTo>
                  <a:cubicBezTo>
                    <a:pt x="2376" y="2871"/>
                    <a:pt x="2376" y="2871"/>
                    <a:pt x="2376" y="2860"/>
                  </a:cubicBezTo>
                  <a:cubicBezTo>
                    <a:pt x="2398" y="2981"/>
                    <a:pt x="2409" y="3102"/>
                    <a:pt x="2409" y="3222"/>
                  </a:cubicBezTo>
                  <a:cubicBezTo>
                    <a:pt x="2409" y="3244"/>
                    <a:pt x="2409" y="3266"/>
                    <a:pt x="2420" y="3288"/>
                  </a:cubicBezTo>
                  <a:lnTo>
                    <a:pt x="2420" y="3299"/>
                  </a:lnTo>
                  <a:cubicBezTo>
                    <a:pt x="2431" y="3299"/>
                    <a:pt x="2442" y="3299"/>
                    <a:pt x="2442" y="3288"/>
                  </a:cubicBezTo>
                  <a:cubicBezTo>
                    <a:pt x="2453" y="3277"/>
                    <a:pt x="2464" y="3266"/>
                    <a:pt x="2464" y="3255"/>
                  </a:cubicBezTo>
                  <a:cubicBezTo>
                    <a:pt x="2475" y="3222"/>
                    <a:pt x="2475" y="3189"/>
                    <a:pt x="2475" y="3157"/>
                  </a:cubicBezTo>
                  <a:cubicBezTo>
                    <a:pt x="2486" y="3102"/>
                    <a:pt x="2486" y="3047"/>
                    <a:pt x="2486" y="2981"/>
                  </a:cubicBezTo>
                  <a:cubicBezTo>
                    <a:pt x="2486" y="2871"/>
                    <a:pt x="2486" y="2750"/>
                    <a:pt x="2464" y="2640"/>
                  </a:cubicBezTo>
                  <a:cubicBezTo>
                    <a:pt x="2453" y="2519"/>
                    <a:pt x="2431" y="2409"/>
                    <a:pt x="2398" y="2299"/>
                  </a:cubicBezTo>
                  <a:cubicBezTo>
                    <a:pt x="2354" y="2178"/>
                    <a:pt x="2310" y="2057"/>
                    <a:pt x="2244" y="1947"/>
                  </a:cubicBezTo>
                  <a:cubicBezTo>
                    <a:pt x="2123" y="1738"/>
                    <a:pt x="1969" y="1551"/>
                    <a:pt x="1793" y="1386"/>
                  </a:cubicBezTo>
                  <a:cubicBezTo>
                    <a:pt x="1705" y="1298"/>
                    <a:pt x="1595" y="1221"/>
                    <a:pt x="1496" y="1144"/>
                  </a:cubicBezTo>
                  <a:cubicBezTo>
                    <a:pt x="1397" y="1067"/>
                    <a:pt x="1309" y="1001"/>
                    <a:pt x="1210" y="924"/>
                  </a:cubicBezTo>
                  <a:cubicBezTo>
                    <a:pt x="1045" y="792"/>
                    <a:pt x="869" y="671"/>
                    <a:pt x="704" y="528"/>
                  </a:cubicBezTo>
                  <a:cubicBezTo>
                    <a:pt x="627" y="462"/>
                    <a:pt x="551" y="374"/>
                    <a:pt x="474" y="297"/>
                  </a:cubicBezTo>
                  <a:cubicBezTo>
                    <a:pt x="430" y="253"/>
                    <a:pt x="397" y="209"/>
                    <a:pt x="353" y="176"/>
                  </a:cubicBezTo>
                  <a:cubicBezTo>
                    <a:pt x="309" y="132"/>
                    <a:pt x="276" y="88"/>
                    <a:pt x="232" y="44"/>
                  </a:cubicBezTo>
                  <a:cubicBezTo>
                    <a:pt x="210" y="22"/>
                    <a:pt x="177" y="0"/>
                    <a:pt x="1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43">
              <a:extLst>
                <a:ext uri="{FF2B5EF4-FFF2-40B4-BE49-F238E27FC236}">
                  <a16:creationId xmlns:a16="http://schemas.microsoft.com/office/drawing/2014/main" id="{987FF52F-AA3C-94B3-F35F-883CBBE5D252}"/>
                </a:ext>
              </a:extLst>
            </p:cNvPr>
            <p:cNvSpPr/>
            <p:nvPr/>
          </p:nvSpPr>
          <p:spPr>
            <a:xfrm>
              <a:off x="4167125" y="-1404925"/>
              <a:ext cx="44575" cy="118625"/>
            </a:xfrm>
            <a:custGeom>
              <a:avLst/>
              <a:gdLst/>
              <a:ahLst/>
              <a:cxnLst/>
              <a:rect l="l" t="t" r="r" b="b"/>
              <a:pathLst>
                <a:path w="1783" h="4745" extrusionOk="0">
                  <a:moveTo>
                    <a:pt x="1092" y="1"/>
                  </a:moveTo>
                  <a:cubicBezTo>
                    <a:pt x="1084" y="1"/>
                    <a:pt x="1076" y="2"/>
                    <a:pt x="1068" y="5"/>
                  </a:cubicBezTo>
                  <a:cubicBezTo>
                    <a:pt x="1024" y="27"/>
                    <a:pt x="1013" y="82"/>
                    <a:pt x="991" y="115"/>
                  </a:cubicBezTo>
                  <a:cubicBezTo>
                    <a:pt x="980" y="159"/>
                    <a:pt x="969" y="203"/>
                    <a:pt x="958" y="236"/>
                  </a:cubicBezTo>
                  <a:cubicBezTo>
                    <a:pt x="925" y="324"/>
                    <a:pt x="903" y="412"/>
                    <a:pt x="870" y="500"/>
                  </a:cubicBezTo>
                  <a:cubicBezTo>
                    <a:pt x="804" y="676"/>
                    <a:pt x="738" y="851"/>
                    <a:pt x="672" y="1038"/>
                  </a:cubicBezTo>
                  <a:cubicBezTo>
                    <a:pt x="540" y="1368"/>
                    <a:pt x="419" y="1709"/>
                    <a:pt x="287" y="2050"/>
                  </a:cubicBezTo>
                  <a:cubicBezTo>
                    <a:pt x="221" y="2226"/>
                    <a:pt x="144" y="2413"/>
                    <a:pt x="100" y="2589"/>
                  </a:cubicBezTo>
                  <a:cubicBezTo>
                    <a:pt x="45" y="2776"/>
                    <a:pt x="12" y="2974"/>
                    <a:pt x="12" y="3172"/>
                  </a:cubicBezTo>
                  <a:lnTo>
                    <a:pt x="12" y="3183"/>
                  </a:lnTo>
                  <a:cubicBezTo>
                    <a:pt x="1" y="3293"/>
                    <a:pt x="12" y="3392"/>
                    <a:pt x="12" y="3502"/>
                  </a:cubicBezTo>
                  <a:cubicBezTo>
                    <a:pt x="23" y="3601"/>
                    <a:pt x="45" y="3711"/>
                    <a:pt x="56" y="3810"/>
                  </a:cubicBezTo>
                  <a:cubicBezTo>
                    <a:pt x="78" y="3898"/>
                    <a:pt x="111" y="3986"/>
                    <a:pt x="144" y="4063"/>
                  </a:cubicBezTo>
                  <a:cubicBezTo>
                    <a:pt x="177" y="4151"/>
                    <a:pt x="221" y="4239"/>
                    <a:pt x="254" y="4316"/>
                  </a:cubicBezTo>
                  <a:cubicBezTo>
                    <a:pt x="298" y="4404"/>
                    <a:pt x="342" y="4492"/>
                    <a:pt x="386" y="4580"/>
                  </a:cubicBezTo>
                  <a:cubicBezTo>
                    <a:pt x="397" y="4602"/>
                    <a:pt x="408" y="4613"/>
                    <a:pt x="419" y="4624"/>
                  </a:cubicBezTo>
                  <a:cubicBezTo>
                    <a:pt x="430" y="4656"/>
                    <a:pt x="441" y="4678"/>
                    <a:pt x="452" y="4700"/>
                  </a:cubicBezTo>
                  <a:lnTo>
                    <a:pt x="452" y="4689"/>
                  </a:lnTo>
                  <a:cubicBezTo>
                    <a:pt x="463" y="4711"/>
                    <a:pt x="485" y="4744"/>
                    <a:pt x="507" y="4744"/>
                  </a:cubicBezTo>
                  <a:cubicBezTo>
                    <a:pt x="507" y="4744"/>
                    <a:pt x="518" y="4733"/>
                    <a:pt x="518" y="4733"/>
                  </a:cubicBezTo>
                  <a:lnTo>
                    <a:pt x="529" y="4733"/>
                  </a:lnTo>
                  <a:cubicBezTo>
                    <a:pt x="529" y="4722"/>
                    <a:pt x="529" y="4722"/>
                    <a:pt x="529" y="4722"/>
                  </a:cubicBezTo>
                  <a:cubicBezTo>
                    <a:pt x="518" y="4711"/>
                    <a:pt x="518" y="4700"/>
                    <a:pt x="518" y="4689"/>
                  </a:cubicBezTo>
                  <a:cubicBezTo>
                    <a:pt x="507" y="4667"/>
                    <a:pt x="496" y="4656"/>
                    <a:pt x="485" y="4635"/>
                  </a:cubicBezTo>
                  <a:cubicBezTo>
                    <a:pt x="474" y="4613"/>
                    <a:pt x="463" y="4580"/>
                    <a:pt x="441" y="4558"/>
                  </a:cubicBezTo>
                  <a:cubicBezTo>
                    <a:pt x="430" y="4525"/>
                    <a:pt x="408" y="4481"/>
                    <a:pt x="397" y="4437"/>
                  </a:cubicBezTo>
                  <a:lnTo>
                    <a:pt x="353" y="4316"/>
                  </a:lnTo>
                  <a:lnTo>
                    <a:pt x="353" y="4338"/>
                  </a:lnTo>
                  <a:cubicBezTo>
                    <a:pt x="320" y="4239"/>
                    <a:pt x="287" y="4151"/>
                    <a:pt x="254" y="4063"/>
                  </a:cubicBezTo>
                  <a:cubicBezTo>
                    <a:pt x="243" y="4019"/>
                    <a:pt x="221" y="3964"/>
                    <a:pt x="210" y="3920"/>
                  </a:cubicBezTo>
                  <a:cubicBezTo>
                    <a:pt x="199" y="3876"/>
                    <a:pt x="188" y="3821"/>
                    <a:pt x="177" y="3777"/>
                  </a:cubicBezTo>
                  <a:cubicBezTo>
                    <a:pt x="155" y="3623"/>
                    <a:pt x="144" y="3469"/>
                    <a:pt x="144" y="3315"/>
                  </a:cubicBezTo>
                  <a:cubicBezTo>
                    <a:pt x="155" y="3227"/>
                    <a:pt x="155" y="3150"/>
                    <a:pt x="166" y="3073"/>
                  </a:cubicBezTo>
                  <a:cubicBezTo>
                    <a:pt x="177" y="2985"/>
                    <a:pt x="199" y="2908"/>
                    <a:pt x="221" y="2820"/>
                  </a:cubicBezTo>
                  <a:cubicBezTo>
                    <a:pt x="243" y="2732"/>
                    <a:pt x="276" y="2644"/>
                    <a:pt x="309" y="2556"/>
                  </a:cubicBezTo>
                  <a:cubicBezTo>
                    <a:pt x="342" y="2457"/>
                    <a:pt x="386" y="2358"/>
                    <a:pt x="430" y="2259"/>
                  </a:cubicBezTo>
                  <a:cubicBezTo>
                    <a:pt x="562" y="1929"/>
                    <a:pt x="705" y="1588"/>
                    <a:pt x="837" y="1247"/>
                  </a:cubicBezTo>
                  <a:cubicBezTo>
                    <a:pt x="903" y="1071"/>
                    <a:pt x="969" y="895"/>
                    <a:pt x="1024" y="709"/>
                  </a:cubicBezTo>
                  <a:cubicBezTo>
                    <a:pt x="1046" y="621"/>
                    <a:pt x="1079" y="533"/>
                    <a:pt x="1101" y="445"/>
                  </a:cubicBezTo>
                  <a:cubicBezTo>
                    <a:pt x="1112" y="390"/>
                    <a:pt x="1123" y="346"/>
                    <a:pt x="1134" y="291"/>
                  </a:cubicBezTo>
                  <a:cubicBezTo>
                    <a:pt x="1145" y="313"/>
                    <a:pt x="1156" y="335"/>
                    <a:pt x="1167" y="368"/>
                  </a:cubicBezTo>
                  <a:cubicBezTo>
                    <a:pt x="1200" y="445"/>
                    <a:pt x="1222" y="522"/>
                    <a:pt x="1255" y="599"/>
                  </a:cubicBezTo>
                  <a:cubicBezTo>
                    <a:pt x="1321" y="786"/>
                    <a:pt x="1376" y="961"/>
                    <a:pt x="1431" y="1148"/>
                  </a:cubicBezTo>
                  <a:cubicBezTo>
                    <a:pt x="1475" y="1313"/>
                    <a:pt x="1508" y="1489"/>
                    <a:pt x="1541" y="1665"/>
                  </a:cubicBezTo>
                  <a:cubicBezTo>
                    <a:pt x="1563" y="1797"/>
                    <a:pt x="1585" y="1918"/>
                    <a:pt x="1596" y="2050"/>
                  </a:cubicBezTo>
                  <a:cubicBezTo>
                    <a:pt x="1596" y="2116"/>
                    <a:pt x="1607" y="2193"/>
                    <a:pt x="1607" y="2259"/>
                  </a:cubicBezTo>
                  <a:cubicBezTo>
                    <a:pt x="1607" y="2325"/>
                    <a:pt x="1607" y="2380"/>
                    <a:pt x="1607" y="2446"/>
                  </a:cubicBezTo>
                  <a:cubicBezTo>
                    <a:pt x="1607" y="2512"/>
                    <a:pt x="1607" y="2567"/>
                    <a:pt x="1596" y="2633"/>
                  </a:cubicBezTo>
                  <a:cubicBezTo>
                    <a:pt x="1585" y="2699"/>
                    <a:pt x="1574" y="2776"/>
                    <a:pt x="1563" y="2842"/>
                  </a:cubicBezTo>
                  <a:cubicBezTo>
                    <a:pt x="1541" y="2897"/>
                    <a:pt x="1519" y="2963"/>
                    <a:pt x="1497" y="3029"/>
                  </a:cubicBezTo>
                  <a:cubicBezTo>
                    <a:pt x="1486" y="3084"/>
                    <a:pt x="1453" y="3139"/>
                    <a:pt x="1431" y="3194"/>
                  </a:cubicBezTo>
                  <a:cubicBezTo>
                    <a:pt x="1409" y="3227"/>
                    <a:pt x="1398" y="3260"/>
                    <a:pt x="1376" y="3293"/>
                  </a:cubicBezTo>
                  <a:cubicBezTo>
                    <a:pt x="1354" y="3326"/>
                    <a:pt x="1332" y="3359"/>
                    <a:pt x="1310" y="3392"/>
                  </a:cubicBezTo>
                  <a:cubicBezTo>
                    <a:pt x="1266" y="3458"/>
                    <a:pt x="1211" y="3524"/>
                    <a:pt x="1156" y="3579"/>
                  </a:cubicBezTo>
                  <a:cubicBezTo>
                    <a:pt x="1145" y="3601"/>
                    <a:pt x="1123" y="3623"/>
                    <a:pt x="1112" y="3645"/>
                  </a:cubicBezTo>
                  <a:cubicBezTo>
                    <a:pt x="1046" y="3711"/>
                    <a:pt x="980" y="3788"/>
                    <a:pt x="914" y="3865"/>
                  </a:cubicBezTo>
                  <a:cubicBezTo>
                    <a:pt x="881" y="3909"/>
                    <a:pt x="837" y="3953"/>
                    <a:pt x="804" y="3997"/>
                  </a:cubicBezTo>
                  <a:cubicBezTo>
                    <a:pt x="782" y="4019"/>
                    <a:pt x="760" y="4052"/>
                    <a:pt x="749" y="4085"/>
                  </a:cubicBezTo>
                  <a:cubicBezTo>
                    <a:pt x="738" y="4118"/>
                    <a:pt x="738" y="4162"/>
                    <a:pt x="749" y="4206"/>
                  </a:cubicBezTo>
                  <a:cubicBezTo>
                    <a:pt x="760" y="4217"/>
                    <a:pt x="760" y="4217"/>
                    <a:pt x="771" y="4228"/>
                  </a:cubicBezTo>
                  <a:cubicBezTo>
                    <a:pt x="771" y="4228"/>
                    <a:pt x="782" y="4239"/>
                    <a:pt x="793" y="4239"/>
                  </a:cubicBezTo>
                  <a:lnTo>
                    <a:pt x="826" y="4239"/>
                  </a:lnTo>
                  <a:cubicBezTo>
                    <a:pt x="837" y="4239"/>
                    <a:pt x="859" y="4239"/>
                    <a:pt x="870" y="4228"/>
                  </a:cubicBezTo>
                  <a:cubicBezTo>
                    <a:pt x="881" y="4217"/>
                    <a:pt x="892" y="4206"/>
                    <a:pt x="914" y="4195"/>
                  </a:cubicBezTo>
                  <a:cubicBezTo>
                    <a:pt x="936" y="4162"/>
                    <a:pt x="969" y="4129"/>
                    <a:pt x="1002" y="4096"/>
                  </a:cubicBezTo>
                  <a:cubicBezTo>
                    <a:pt x="1057" y="4030"/>
                    <a:pt x="1123" y="3964"/>
                    <a:pt x="1189" y="3887"/>
                  </a:cubicBezTo>
                  <a:cubicBezTo>
                    <a:pt x="1255" y="3821"/>
                    <a:pt x="1321" y="3744"/>
                    <a:pt x="1376" y="3667"/>
                  </a:cubicBezTo>
                  <a:cubicBezTo>
                    <a:pt x="1409" y="3623"/>
                    <a:pt x="1442" y="3590"/>
                    <a:pt x="1464" y="3546"/>
                  </a:cubicBezTo>
                  <a:cubicBezTo>
                    <a:pt x="1497" y="3513"/>
                    <a:pt x="1519" y="3469"/>
                    <a:pt x="1541" y="3436"/>
                  </a:cubicBezTo>
                  <a:cubicBezTo>
                    <a:pt x="1585" y="3348"/>
                    <a:pt x="1629" y="3260"/>
                    <a:pt x="1662" y="3161"/>
                  </a:cubicBezTo>
                  <a:cubicBezTo>
                    <a:pt x="1706" y="3062"/>
                    <a:pt x="1728" y="2963"/>
                    <a:pt x="1750" y="2853"/>
                  </a:cubicBezTo>
                  <a:cubicBezTo>
                    <a:pt x="1772" y="2765"/>
                    <a:pt x="1772" y="2666"/>
                    <a:pt x="1782" y="2567"/>
                  </a:cubicBezTo>
                  <a:cubicBezTo>
                    <a:pt x="1782" y="2479"/>
                    <a:pt x="1782" y="2380"/>
                    <a:pt x="1782" y="2281"/>
                  </a:cubicBezTo>
                  <a:cubicBezTo>
                    <a:pt x="1750" y="1907"/>
                    <a:pt x="1684" y="1544"/>
                    <a:pt x="1585" y="1181"/>
                  </a:cubicBezTo>
                  <a:cubicBezTo>
                    <a:pt x="1530" y="994"/>
                    <a:pt x="1475" y="819"/>
                    <a:pt x="1409" y="632"/>
                  </a:cubicBezTo>
                  <a:cubicBezTo>
                    <a:pt x="1387" y="544"/>
                    <a:pt x="1354" y="456"/>
                    <a:pt x="1321" y="379"/>
                  </a:cubicBezTo>
                  <a:cubicBezTo>
                    <a:pt x="1288" y="291"/>
                    <a:pt x="1255" y="192"/>
                    <a:pt x="1211" y="115"/>
                  </a:cubicBezTo>
                  <a:cubicBezTo>
                    <a:pt x="1189" y="82"/>
                    <a:pt x="1178" y="60"/>
                    <a:pt x="1156" y="38"/>
                  </a:cubicBezTo>
                  <a:cubicBezTo>
                    <a:pt x="1139" y="13"/>
                    <a:pt x="1116" y="1"/>
                    <a:pt x="109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43">
              <a:extLst>
                <a:ext uri="{FF2B5EF4-FFF2-40B4-BE49-F238E27FC236}">
                  <a16:creationId xmlns:a16="http://schemas.microsoft.com/office/drawing/2014/main" id="{FC1CD96E-6B6B-1536-A557-2CD5CBD562E3}"/>
                </a:ext>
              </a:extLst>
            </p:cNvPr>
            <p:cNvSpPr/>
            <p:nvPr/>
          </p:nvSpPr>
          <p:spPr>
            <a:xfrm>
              <a:off x="4086850" y="-1445225"/>
              <a:ext cx="62450" cy="96525"/>
            </a:xfrm>
            <a:custGeom>
              <a:avLst/>
              <a:gdLst/>
              <a:ahLst/>
              <a:cxnLst/>
              <a:rect l="l" t="t" r="r" b="b"/>
              <a:pathLst>
                <a:path w="2498" h="3861" extrusionOk="0">
                  <a:moveTo>
                    <a:pt x="155" y="0"/>
                  </a:moveTo>
                  <a:cubicBezTo>
                    <a:pt x="144" y="0"/>
                    <a:pt x="133" y="0"/>
                    <a:pt x="111" y="11"/>
                  </a:cubicBezTo>
                  <a:lnTo>
                    <a:pt x="100" y="11"/>
                  </a:lnTo>
                  <a:cubicBezTo>
                    <a:pt x="78" y="22"/>
                    <a:pt x="67" y="33"/>
                    <a:pt x="56" y="55"/>
                  </a:cubicBezTo>
                  <a:cubicBezTo>
                    <a:pt x="45" y="88"/>
                    <a:pt x="34" y="110"/>
                    <a:pt x="23" y="143"/>
                  </a:cubicBezTo>
                  <a:cubicBezTo>
                    <a:pt x="12" y="198"/>
                    <a:pt x="12" y="264"/>
                    <a:pt x="1" y="319"/>
                  </a:cubicBezTo>
                  <a:cubicBezTo>
                    <a:pt x="1" y="374"/>
                    <a:pt x="1" y="418"/>
                    <a:pt x="12" y="462"/>
                  </a:cubicBezTo>
                  <a:cubicBezTo>
                    <a:pt x="12" y="561"/>
                    <a:pt x="23" y="660"/>
                    <a:pt x="34" y="759"/>
                  </a:cubicBezTo>
                  <a:cubicBezTo>
                    <a:pt x="56" y="869"/>
                    <a:pt x="67" y="990"/>
                    <a:pt x="89" y="1100"/>
                  </a:cubicBezTo>
                  <a:cubicBezTo>
                    <a:pt x="111" y="1210"/>
                    <a:pt x="144" y="1320"/>
                    <a:pt x="177" y="1441"/>
                  </a:cubicBezTo>
                  <a:cubicBezTo>
                    <a:pt x="210" y="1540"/>
                    <a:pt x="243" y="1650"/>
                    <a:pt x="276" y="1760"/>
                  </a:cubicBezTo>
                  <a:lnTo>
                    <a:pt x="309" y="1848"/>
                  </a:lnTo>
                  <a:cubicBezTo>
                    <a:pt x="320" y="1859"/>
                    <a:pt x="320" y="1881"/>
                    <a:pt x="331" y="1892"/>
                  </a:cubicBezTo>
                  <a:cubicBezTo>
                    <a:pt x="331" y="1914"/>
                    <a:pt x="342" y="1936"/>
                    <a:pt x="353" y="1947"/>
                  </a:cubicBezTo>
                  <a:cubicBezTo>
                    <a:pt x="353" y="1951"/>
                    <a:pt x="353" y="1956"/>
                    <a:pt x="354" y="1960"/>
                  </a:cubicBezTo>
                  <a:lnTo>
                    <a:pt x="354" y="1960"/>
                  </a:lnTo>
                  <a:cubicBezTo>
                    <a:pt x="353" y="1959"/>
                    <a:pt x="353" y="1958"/>
                    <a:pt x="353" y="1958"/>
                  </a:cubicBezTo>
                  <a:lnTo>
                    <a:pt x="353" y="1958"/>
                  </a:lnTo>
                  <a:cubicBezTo>
                    <a:pt x="353" y="1966"/>
                    <a:pt x="353" y="1968"/>
                    <a:pt x="357" y="1968"/>
                  </a:cubicBezTo>
                  <a:lnTo>
                    <a:pt x="357" y="1968"/>
                  </a:lnTo>
                  <a:cubicBezTo>
                    <a:pt x="356" y="1967"/>
                    <a:pt x="356" y="1966"/>
                    <a:pt x="356" y="1965"/>
                  </a:cubicBezTo>
                  <a:lnTo>
                    <a:pt x="356" y="1965"/>
                  </a:lnTo>
                  <a:cubicBezTo>
                    <a:pt x="355" y="1963"/>
                    <a:pt x="354" y="1962"/>
                    <a:pt x="354" y="1960"/>
                  </a:cubicBezTo>
                  <a:lnTo>
                    <a:pt x="354" y="1960"/>
                  </a:lnTo>
                  <a:cubicBezTo>
                    <a:pt x="354" y="1961"/>
                    <a:pt x="355" y="1963"/>
                    <a:pt x="356" y="1965"/>
                  </a:cubicBezTo>
                  <a:lnTo>
                    <a:pt x="356" y="1965"/>
                  </a:lnTo>
                  <a:cubicBezTo>
                    <a:pt x="357" y="1967"/>
                    <a:pt x="360" y="1969"/>
                    <a:pt x="364" y="1969"/>
                  </a:cubicBezTo>
                  <a:cubicBezTo>
                    <a:pt x="361" y="1969"/>
                    <a:pt x="359" y="1969"/>
                    <a:pt x="357" y="1968"/>
                  </a:cubicBezTo>
                  <a:lnTo>
                    <a:pt x="357" y="1968"/>
                  </a:lnTo>
                  <a:cubicBezTo>
                    <a:pt x="478" y="2272"/>
                    <a:pt x="663" y="2554"/>
                    <a:pt x="892" y="2793"/>
                  </a:cubicBezTo>
                  <a:cubicBezTo>
                    <a:pt x="925" y="2837"/>
                    <a:pt x="958" y="2881"/>
                    <a:pt x="1002" y="2914"/>
                  </a:cubicBezTo>
                  <a:cubicBezTo>
                    <a:pt x="1046" y="2958"/>
                    <a:pt x="1090" y="2991"/>
                    <a:pt x="1133" y="3035"/>
                  </a:cubicBezTo>
                  <a:cubicBezTo>
                    <a:pt x="1177" y="3068"/>
                    <a:pt x="1232" y="3101"/>
                    <a:pt x="1276" y="3134"/>
                  </a:cubicBezTo>
                  <a:cubicBezTo>
                    <a:pt x="1331" y="3156"/>
                    <a:pt x="1386" y="3189"/>
                    <a:pt x="1441" y="3211"/>
                  </a:cubicBezTo>
                  <a:cubicBezTo>
                    <a:pt x="1485" y="3233"/>
                    <a:pt x="1540" y="3255"/>
                    <a:pt x="1595" y="3277"/>
                  </a:cubicBezTo>
                  <a:cubicBezTo>
                    <a:pt x="1628" y="3288"/>
                    <a:pt x="1661" y="3310"/>
                    <a:pt x="1705" y="3310"/>
                  </a:cubicBezTo>
                  <a:cubicBezTo>
                    <a:pt x="1738" y="3310"/>
                    <a:pt x="1771" y="3288"/>
                    <a:pt x="1782" y="3255"/>
                  </a:cubicBezTo>
                  <a:cubicBezTo>
                    <a:pt x="1793" y="3233"/>
                    <a:pt x="1782" y="3222"/>
                    <a:pt x="1782" y="3211"/>
                  </a:cubicBezTo>
                  <a:cubicBezTo>
                    <a:pt x="1771" y="3189"/>
                    <a:pt x="1760" y="3167"/>
                    <a:pt x="1738" y="3145"/>
                  </a:cubicBezTo>
                  <a:cubicBezTo>
                    <a:pt x="1727" y="3134"/>
                    <a:pt x="1716" y="3123"/>
                    <a:pt x="1694" y="3112"/>
                  </a:cubicBezTo>
                  <a:cubicBezTo>
                    <a:pt x="1683" y="3112"/>
                    <a:pt x="1672" y="3101"/>
                    <a:pt x="1661" y="3101"/>
                  </a:cubicBezTo>
                  <a:cubicBezTo>
                    <a:pt x="1606" y="3079"/>
                    <a:pt x="1562" y="3057"/>
                    <a:pt x="1507" y="3035"/>
                  </a:cubicBezTo>
                  <a:cubicBezTo>
                    <a:pt x="1441" y="3002"/>
                    <a:pt x="1386" y="2969"/>
                    <a:pt x="1320" y="2936"/>
                  </a:cubicBezTo>
                  <a:cubicBezTo>
                    <a:pt x="1265" y="2892"/>
                    <a:pt x="1210" y="2848"/>
                    <a:pt x="1166" y="2804"/>
                  </a:cubicBezTo>
                  <a:cubicBezTo>
                    <a:pt x="1123" y="2782"/>
                    <a:pt x="1090" y="2749"/>
                    <a:pt x="1057" y="2716"/>
                  </a:cubicBezTo>
                  <a:cubicBezTo>
                    <a:pt x="1024" y="2672"/>
                    <a:pt x="991" y="2639"/>
                    <a:pt x="958" y="2595"/>
                  </a:cubicBezTo>
                  <a:cubicBezTo>
                    <a:pt x="892" y="2518"/>
                    <a:pt x="826" y="2431"/>
                    <a:pt x="760" y="2343"/>
                  </a:cubicBezTo>
                  <a:cubicBezTo>
                    <a:pt x="661" y="2189"/>
                    <a:pt x="573" y="2024"/>
                    <a:pt x="496" y="1859"/>
                  </a:cubicBezTo>
                  <a:cubicBezTo>
                    <a:pt x="496" y="1848"/>
                    <a:pt x="496" y="1837"/>
                    <a:pt x="485" y="1826"/>
                  </a:cubicBezTo>
                  <a:cubicBezTo>
                    <a:pt x="375" y="1540"/>
                    <a:pt x="287" y="1254"/>
                    <a:pt x="232" y="957"/>
                  </a:cubicBezTo>
                  <a:cubicBezTo>
                    <a:pt x="221" y="847"/>
                    <a:pt x="210" y="748"/>
                    <a:pt x="188" y="649"/>
                  </a:cubicBezTo>
                  <a:cubicBezTo>
                    <a:pt x="177" y="550"/>
                    <a:pt x="177" y="451"/>
                    <a:pt x="177" y="352"/>
                  </a:cubicBezTo>
                  <a:cubicBezTo>
                    <a:pt x="177" y="330"/>
                    <a:pt x="177" y="297"/>
                    <a:pt x="177" y="275"/>
                  </a:cubicBezTo>
                  <a:cubicBezTo>
                    <a:pt x="188" y="297"/>
                    <a:pt x="199" y="308"/>
                    <a:pt x="210" y="319"/>
                  </a:cubicBezTo>
                  <a:cubicBezTo>
                    <a:pt x="232" y="341"/>
                    <a:pt x="243" y="363"/>
                    <a:pt x="265" y="385"/>
                  </a:cubicBezTo>
                  <a:cubicBezTo>
                    <a:pt x="309" y="429"/>
                    <a:pt x="342" y="473"/>
                    <a:pt x="386" y="517"/>
                  </a:cubicBezTo>
                  <a:cubicBezTo>
                    <a:pt x="463" y="594"/>
                    <a:pt x="540" y="671"/>
                    <a:pt x="617" y="748"/>
                  </a:cubicBezTo>
                  <a:cubicBezTo>
                    <a:pt x="716" y="836"/>
                    <a:pt x="804" y="913"/>
                    <a:pt x="903" y="1001"/>
                  </a:cubicBezTo>
                  <a:cubicBezTo>
                    <a:pt x="1079" y="1133"/>
                    <a:pt x="1254" y="1265"/>
                    <a:pt x="1419" y="1408"/>
                  </a:cubicBezTo>
                  <a:cubicBezTo>
                    <a:pt x="1419" y="1419"/>
                    <a:pt x="1430" y="1419"/>
                    <a:pt x="1430" y="1430"/>
                  </a:cubicBezTo>
                  <a:cubicBezTo>
                    <a:pt x="1540" y="1518"/>
                    <a:pt x="1639" y="1617"/>
                    <a:pt x="1738" y="1716"/>
                  </a:cubicBezTo>
                  <a:cubicBezTo>
                    <a:pt x="1782" y="1760"/>
                    <a:pt x="1826" y="1804"/>
                    <a:pt x="1870" y="1859"/>
                  </a:cubicBezTo>
                  <a:cubicBezTo>
                    <a:pt x="1914" y="1914"/>
                    <a:pt x="1947" y="1958"/>
                    <a:pt x="1991" y="2013"/>
                  </a:cubicBezTo>
                  <a:cubicBezTo>
                    <a:pt x="2068" y="2134"/>
                    <a:pt x="2145" y="2255"/>
                    <a:pt x="2200" y="2387"/>
                  </a:cubicBezTo>
                  <a:cubicBezTo>
                    <a:pt x="2277" y="2595"/>
                    <a:pt x="2332" y="2815"/>
                    <a:pt x="2376" y="3035"/>
                  </a:cubicBezTo>
                  <a:cubicBezTo>
                    <a:pt x="2398" y="3167"/>
                    <a:pt x="2409" y="3310"/>
                    <a:pt x="2420" y="3453"/>
                  </a:cubicBezTo>
                  <a:cubicBezTo>
                    <a:pt x="2420" y="3530"/>
                    <a:pt x="2420" y="3596"/>
                    <a:pt x="2420" y="3662"/>
                  </a:cubicBezTo>
                  <a:lnTo>
                    <a:pt x="2420" y="3772"/>
                  </a:lnTo>
                  <a:cubicBezTo>
                    <a:pt x="2420" y="3794"/>
                    <a:pt x="2420" y="3836"/>
                    <a:pt x="2451" y="3859"/>
                  </a:cubicBezTo>
                  <a:lnTo>
                    <a:pt x="2451" y="3859"/>
                  </a:lnTo>
                  <a:cubicBezTo>
                    <a:pt x="2464" y="3854"/>
                    <a:pt x="2466" y="3838"/>
                    <a:pt x="2475" y="3838"/>
                  </a:cubicBezTo>
                  <a:cubicBezTo>
                    <a:pt x="2486" y="3816"/>
                    <a:pt x="2486" y="3794"/>
                    <a:pt x="2486" y="3783"/>
                  </a:cubicBezTo>
                  <a:cubicBezTo>
                    <a:pt x="2486" y="3662"/>
                    <a:pt x="2497" y="3552"/>
                    <a:pt x="2497" y="3442"/>
                  </a:cubicBezTo>
                  <a:lnTo>
                    <a:pt x="2497" y="3277"/>
                  </a:lnTo>
                  <a:cubicBezTo>
                    <a:pt x="2497" y="3222"/>
                    <a:pt x="2497" y="3167"/>
                    <a:pt x="2486" y="3123"/>
                  </a:cubicBezTo>
                  <a:cubicBezTo>
                    <a:pt x="2475" y="2892"/>
                    <a:pt x="2431" y="2661"/>
                    <a:pt x="2376" y="2431"/>
                  </a:cubicBezTo>
                  <a:cubicBezTo>
                    <a:pt x="2365" y="2376"/>
                    <a:pt x="2343" y="2321"/>
                    <a:pt x="2321" y="2266"/>
                  </a:cubicBezTo>
                  <a:cubicBezTo>
                    <a:pt x="2310" y="2211"/>
                    <a:pt x="2277" y="2145"/>
                    <a:pt x="2255" y="2090"/>
                  </a:cubicBezTo>
                  <a:cubicBezTo>
                    <a:pt x="2200" y="1991"/>
                    <a:pt x="2145" y="1881"/>
                    <a:pt x="2090" y="1782"/>
                  </a:cubicBezTo>
                  <a:cubicBezTo>
                    <a:pt x="1969" y="1584"/>
                    <a:pt x="1815" y="1419"/>
                    <a:pt x="1661" y="1243"/>
                  </a:cubicBezTo>
                  <a:cubicBezTo>
                    <a:pt x="1573" y="1155"/>
                    <a:pt x="1485" y="1078"/>
                    <a:pt x="1386" y="990"/>
                  </a:cubicBezTo>
                  <a:cubicBezTo>
                    <a:pt x="1298" y="913"/>
                    <a:pt x="1210" y="847"/>
                    <a:pt x="1123" y="770"/>
                  </a:cubicBezTo>
                  <a:cubicBezTo>
                    <a:pt x="947" y="638"/>
                    <a:pt x="782" y="495"/>
                    <a:pt x="617" y="352"/>
                  </a:cubicBezTo>
                  <a:cubicBezTo>
                    <a:pt x="551" y="297"/>
                    <a:pt x="485" y="231"/>
                    <a:pt x="419" y="165"/>
                  </a:cubicBezTo>
                  <a:cubicBezTo>
                    <a:pt x="375" y="132"/>
                    <a:pt x="331" y="88"/>
                    <a:pt x="287" y="55"/>
                  </a:cubicBezTo>
                  <a:cubicBezTo>
                    <a:pt x="276" y="44"/>
                    <a:pt x="254" y="33"/>
                    <a:pt x="243" y="22"/>
                  </a:cubicBezTo>
                  <a:cubicBezTo>
                    <a:pt x="210" y="11"/>
                    <a:pt x="188" y="0"/>
                    <a:pt x="155" y="0"/>
                  </a:cubicBezTo>
                  <a:close/>
                  <a:moveTo>
                    <a:pt x="2451" y="3859"/>
                  </a:moveTo>
                  <a:lnTo>
                    <a:pt x="2451" y="3859"/>
                  </a:lnTo>
                  <a:cubicBezTo>
                    <a:pt x="2449" y="3860"/>
                    <a:pt x="2446" y="3860"/>
                    <a:pt x="2442" y="3860"/>
                  </a:cubicBezTo>
                  <a:lnTo>
                    <a:pt x="2453" y="3860"/>
                  </a:lnTo>
                  <a:cubicBezTo>
                    <a:pt x="2452" y="3860"/>
                    <a:pt x="2452" y="3859"/>
                    <a:pt x="2451" y="3859"/>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43">
              <a:extLst>
                <a:ext uri="{FF2B5EF4-FFF2-40B4-BE49-F238E27FC236}">
                  <a16:creationId xmlns:a16="http://schemas.microsoft.com/office/drawing/2014/main" id="{DFC2B6C3-B4F4-4BF9-0605-C3E27CD96D08}"/>
                </a:ext>
              </a:extLst>
            </p:cNvPr>
            <p:cNvSpPr/>
            <p:nvPr/>
          </p:nvSpPr>
          <p:spPr>
            <a:xfrm>
              <a:off x="4131950" y="-1510600"/>
              <a:ext cx="31625" cy="120100"/>
            </a:xfrm>
            <a:custGeom>
              <a:avLst/>
              <a:gdLst/>
              <a:ahLst/>
              <a:cxnLst/>
              <a:rect l="l" t="t" r="r" b="b"/>
              <a:pathLst>
                <a:path w="1265" h="4804" extrusionOk="0">
                  <a:moveTo>
                    <a:pt x="1018" y="1"/>
                  </a:moveTo>
                  <a:cubicBezTo>
                    <a:pt x="1009" y="1"/>
                    <a:pt x="1001" y="3"/>
                    <a:pt x="990" y="9"/>
                  </a:cubicBezTo>
                  <a:cubicBezTo>
                    <a:pt x="990" y="9"/>
                    <a:pt x="979" y="20"/>
                    <a:pt x="979" y="20"/>
                  </a:cubicBezTo>
                  <a:cubicBezTo>
                    <a:pt x="957" y="31"/>
                    <a:pt x="946" y="53"/>
                    <a:pt x="946" y="75"/>
                  </a:cubicBezTo>
                  <a:cubicBezTo>
                    <a:pt x="935" y="86"/>
                    <a:pt x="935" y="108"/>
                    <a:pt x="924" y="130"/>
                  </a:cubicBezTo>
                  <a:cubicBezTo>
                    <a:pt x="924" y="141"/>
                    <a:pt x="924" y="152"/>
                    <a:pt x="924" y="152"/>
                  </a:cubicBezTo>
                  <a:cubicBezTo>
                    <a:pt x="913" y="174"/>
                    <a:pt x="913" y="207"/>
                    <a:pt x="902" y="229"/>
                  </a:cubicBezTo>
                  <a:cubicBezTo>
                    <a:pt x="891" y="273"/>
                    <a:pt x="880" y="328"/>
                    <a:pt x="869" y="372"/>
                  </a:cubicBezTo>
                  <a:cubicBezTo>
                    <a:pt x="847" y="460"/>
                    <a:pt x="825" y="548"/>
                    <a:pt x="803" y="636"/>
                  </a:cubicBezTo>
                  <a:cubicBezTo>
                    <a:pt x="770" y="779"/>
                    <a:pt x="726" y="911"/>
                    <a:pt x="693" y="1054"/>
                  </a:cubicBezTo>
                  <a:cubicBezTo>
                    <a:pt x="649" y="1219"/>
                    <a:pt x="594" y="1383"/>
                    <a:pt x="550" y="1559"/>
                  </a:cubicBezTo>
                  <a:cubicBezTo>
                    <a:pt x="495" y="1724"/>
                    <a:pt x="451" y="1889"/>
                    <a:pt x="396" y="2054"/>
                  </a:cubicBezTo>
                  <a:cubicBezTo>
                    <a:pt x="341" y="2219"/>
                    <a:pt x="286" y="2384"/>
                    <a:pt x="220" y="2549"/>
                  </a:cubicBezTo>
                  <a:cubicBezTo>
                    <a:pt x="166" y="2722"/>
                    <a:pt x="102" y="2894"/>
                    <a:pt x="58" y="3077"/>
                  </a:cubicBezTo>
                  <a:lnTo>
                    <a:pt x="58" y="3077"/>
                  </a:lnTo>
                  <a:cubicBezTo>
                    <a:pt x="66" y="3075"/>
                    <a:pt x="66" y="3066"/>
                    <a:pt x="66" y="3066"/>
                  </a:cubicBezTo>
                  <a:lnTo>
                    <a:pt x="66" y="3066"/>
                  </a:lnTo>
                  <a:cubicBezTo>
                    <a:pt x="66" y="3070"/>
                    <a:pt x="65" y="3073"/>
                    <a:pt x="64" y="3077"/>
                  </a:cubicBezTo>
                  <a:lnTo>
                    <a:pt x="66" y="3077"/>
                  </a:lnTo>
                  <a:cubicBezTo>
                    <a:pt x="65" y="3079"/>
                    <a:pt x="63" y="3080"/>
                    <a:pt x="62" y="3082"/>
                  </a:cubicBezTo>
                  <a:lnTo>
                    <a:pt x="62" y="3082"/>
                  </a:lnTo>
                  <a:cubicBezTo>
                    <a:pt x="62" y="3080"/>
                    <a:pt x="63" y="3078"/>
                    <a:pt x="64" y="3077"/>
                  </a:cubicBezTo>
                  <a:lnTo>
                    <a:pt x="58" y="3077"/>
                  </a:lnTo>
                  <a:cubicBezTo>
                    <a:pt x="58" y="3077"/>
                    <a:pt x="58" y="3077"/>
                    <a:pt x="58" y="3077"/>
                  </a:cubicBezTo>
                  <a:lnTo>
                    <a:pt x="58" y="3077"/>
                  </a:lnTo>
                  <a:cubicBezTo>
                    <a:pt x="57" y="3077"/>
                    <a:pt x="56" y="3077"/>
                    <a:pt x="55" y="3077"/>
                  </a:cubicBezTo>
                  <a:cubicBezTo>
                    <a:pt x="55" y="3081"/>
                    <a:pt x="55" y="3084"/>
                    <a:pt x="55" y="3088"/>
                  </a:cubicBezTo>
                  <a:cubicBezTo>
                    <a:pt x="55" y="3088"/>
                    <a:pt x="55" y="3088"/>
                    <a:pt x="62" y="3082"/>
                  </a:cubicBezTo>
                  <a:lnTo>
                    <a:pt x="62" y="3082"/>
                  </a:lnTo>
                  <a:cubicBezTo>
                    <a:pt x="59" y="3089"/>
                    <a:pt x="55" y="3098"/>
                    <a:pt x="55" y="3110"/>
                  </a:cubicBezTo>
                  <a:cubicBezTo>
                    <a:pt x="55" y="3103"/>
                    <a:pt x="55" y="3095"/>
                    <a:pt x="55" y="3088"/>
                  </a:cubicBezTo>
                  <a:cubicBezTo>
                    <a:pt x="44" y="3165"/>
                    <a:pt x="33" y="3242"/>
                    <a:pt x="22" y="3319"/>
                  </a:cubicBezTo>
                  <a:cubicBezTo>
                    <a:pt x="11" y="3396"/>
                    <a:pt x="0" y="3473"/>
                    <a:pt x="11" y="3550"/>
                  </a:cubicBezTo>
                  <a:cubicBezTo>
                    <a:pt x="11" y="3627"/>
                    <a:pt x="22" y="3704"/>
                    <a:pt x="44" y="3781"/>
                  </a:cubicBezTo>
                  <a:cubicBezTo>
                    <a:pt x="55" y="3858"/>
                    <a:pt x="66" y="3924"/>
                    <a:pt x="88" y="3990"/>
                  </a:cubicBezTo>
                  <a:cubicBezTo>
                    <a:pt x="121" y="4067"/>
                    <a:pt x="143" y="4155"/>
                    <a:pt x="187" y="4243"/>
                  </a:cubicBezTo>
                  <a:cubicBezTo>
                    <a:pt x="209" y="4320"/>
                    <a:pt x="253" y="4386"/>
                    <a:pt x="297" y="4463"/>
                  </a:cubicBezTo>
                  <a:cubicBezTo>
                    <a:pt x="330" y="4540"/>
                    <a:pt x="374" y="4617"/>
                    <a:pt x="407" y="4683"/>
                  </a:cubicBezTo>
                  <a:cubicBezTo>
                    <a:pt x="429" y="4716"/>
                    <a:pt x="451" y="4760"/>
                    <a:pt x="473" y="4782"/>
                  </a:cubicBezTo>
                  <a:lnTo>
                    <a:pt x="473" y="4793"/>
                  </a:lnTo>
                  <a:cubicBezTo>
                    <a:pt x="484" y="4804"/>
                    <a:pt x="495" y="4804"/>
                    <a:pt x="506" y="4804"/>
                  </a:cubicBezTo>
                  <a:lnTo>
                    <a:pt x="517" y="4804"/>
                  </a:lnTo>
                  <a:cubicBezTo>
                    <a:pt x="517" y="4804"/>
                    <a:pt x="506" y="4793"/>
                    <a:pt x="506" y="4793"/>
                  </a:cubicBezTo>
                  <a:cubicBezTo>
                    <a:pt x="506" y="4771"/>
                    <a:pt x="495" y="4749"/>
                    <a:pt x="484" y="4727"/>
                  </a:cubicBezTo>
                  <a:cubicBezTo>
                    <a:pt x="473" y="4705"/>
                    <a:pt x="473" y="4683"/>
                    <a:pt x="462" y="4661"/>
                  </a:cubicBezTo>
                  <a:cubicBezTo>
                    <a:pt x="440" y="4617"/>
                    <a:pt x="418" y="4573"/>
                    <a:pt x="396" y="4529"/>
                  </a:cubicBezTo>
                  <a:cubicBezTo>
                    <a:pt x="363" y="4430"/>
                    <a:pt x="319" y="4342"/>
                    <a:pt x="275" y="4254"/>
                  </a:cubicBezTo>
                  <a:cubicBezTo>
                    <a:pt x="231" y="4122"/>
                    <a:pt x="187" y="3979"/>
                    <a:pt x="165" y="3847"/>
                  </a:cubicBezTo>
                  <a:cubicBezTo>
                    <a:pt x="143" y="3737"/>
                    <a:pt x="132" y="3638"/>
                    <a:pt x="132" y="3539"/>
                  </a:cubicBezTo>
                  <a:cubicBezTo>
                    <a:pt x="143" y="3484"/>
                    <a:pt x="143" y="3429"/>
                    <a:pt x="154" y="3385"/>
                  </a:cubicBezTo>
                  <a:cubicBezTo>
                    <a:pt x="165" y="3319"/>
                    <a:pt x="176" y="3264"/>
                    <a:pt x="187" y="3209"/>
                  </a:cubicBezTo>
                  <a:cubicBezTo>
                    <a:pt x="187" y="3209"/>
                    <a:pt x="187" y="3220"/>
                    <a:pt x="187" y="3220"/>
                  </a:cubicBezTo>
                  <a:cubicBezTo>
                    <a:pt x="187" y="3209"/>
                    <a:pt x="198" y="3198"/>
                    <a:pt x="198" y="3176"/>
                  </a:cubicBezTo>
                  <a:cubicBezTo>
                    <a:pt x="242" y="3011"/>
                    <a:pt x="308" y="2846"/>
                    <a:pt x="374" y="2681"/>
                  </a:cubicBezTo>
                  <a:cubicBezTo>
                    <a:pt x="440" y="2516"/>
                    <a:pt x="506" y="2351"/>
                    <a:pt x="561" y="2186"/>
                  </a:cubicBezTo>
                  <a:cubicBezTo>
                    <a:pt x="627" y="2032"/>
                    <a:pt x="682" y="1867"/>
                    <a:pt x="726" y="1713"/>
                  </a:cubicBezTo>
                  <a:cubicBezTo>
                    <a:pt x="781" y="1537"/>
                    <a:pt x="836" y="1372"/>
                    <a:pt x="880" y="1208"/>
                  </a:cubicBezTo>
                  <a:cubicBezTo>
                    <a:pt x="924" y="1054"/>
                    <a:pt x="968" y="900"/>
                    <a:pt x="1001" y="735"/>
                  </a:cubicBezTo>
                  <a:cubicBezTo>
                    <a:pt x="1023" y="922"/>
                    <a:pt x="1045" y="1109"/>
                    <a:pt x="1056" y="1284"/>
                  </a:cubicBezTo>
                  <a:cubicBezTo>
                    <a:pt x="1078" y="1636"/>
                    <a:pt x="1078" y="1988"/>
                    <a:pt x="1067" y="2329"/>
                  </a:cubicBezTo>
                  <a:cubicBezTo>
                    <a:pt x="1067" y="2483"/>
                    <a:pt x="1045" y="2626"/>
                    <a:pt x="1034" y="2780"/>
                  </a:cubicBezTo>
                  <a:cubicBezTo>
                    <a:pt x="1012" y="2923"/>
                    <a:pt x="990" y="3066"/>
                    <a:pt x="957" y="3209"/>
                  </a:cubicBezTo>
                  <a:cubicBezTo>
                    <a:pt x="935" y="3286"/>
                    <a:pt x="902" y="3374"/>
                    <a:pt x="880" y="3462"/>
                  </a:cubicBezTo>
                  <a:cubicBezTo>
                    <a:pt x="858" y="3506"/>
                    <a:pt x="847" y="3550"/>
                    <a:pt x="825" y="3594"/>
                  </a:cubicBezTo>
                  <a:cubicBezTo>
                    <a:pt x="814" y="3638"/>
                    <a:pt x="792" y="3682"/>
                    <a:pt x="770" y="3715"/>
                  </a:cubicBezTo>
                  <a:cubicBezTo>
                    <a:pt x="726" y="3814"/>
                    <a:pt x="671" y="3913"/>
                    <a:pt x="605" y="4012"/>
                  </a:cubicBezTo>
                  <a:cubicBezTo>
                    <a:pt x="583" y="4045"/>
                    <a:pt x="572" y="4089"/>
                    <a:pt x="561" y="4122"/>
                  </a:cubicBezTo>
                  <a:cubicBezTo>
                    <a:pt x="561" y="4144"/>
                    <a:pt x="561" y="4155"/>
                    <a:pt x="561" y="4177"/>
                  </a:cubicBezTo>
                  <a:cubicBezTo>
                    <a:pt x="572" y="4188"/>
                    <a:pt x="572" y="4210"/>
                    <a:pt x="583" y="4221"/>
                  </a:cubicBezTo>
                  <a:cubicBezTo>
                    <a:pt x="583" y="4232"/>
                    <a:pt x="594" y="4243"/>
                    <a:pt x="605" y="4254"/>
                  </a:cubicBezTo>
                  <a:lnTo>
                    <a:pt x="616" y="4254"/>
                  </a:lnTo>
                  <a:cubicBezTo>
                    <a:pt x="627" y="4265"/>
                    <a:pt x="649" y="4265"/>
                    <a:pt x="660" y="4265"/>
                  </a:cubicBezTo>
                  <a:cubicBezTo>
                    <a:pt x="671" y="4254"/>
                    <a:pt x="682" y="4254"/>
                    <a:pt x="693" y="4243"/>
                  </a:cubicBezTo>
                  <a:cubicBezTo>
                    <a:pt x="715" y="4232"/>
                    <a:pt x="726" y="4221"/>
                    <a:pt x="737" y="4199"/>
                  </a:cubicBezTo>
                  <a:cubicBezTo>
                    <a:pt x="792" y="4133"/>
                    <a:pt x="836" y="4056"/>
                    <a:pt x="880" y="3979"/>
                  </a:cubicBezTo>
                  <a:cubicBezTo>
                    <a:pt x="924" y="3902"/>
                    <a:pt x="968" y="3814"/>
                    <a:pt x="1001" y="3726"/>
                  </a:cubicBezTo>
                  <a:cubicBezTo>
                    <a:pt x="1034" y="3649"/>
                    <a:pt x="1056" y="3572"/>
                    <a:pt x="1078" y="3495"/>
                  </a:cubicBezTo>
                  <a:cubicBezTo>
                    <a:pt x="1133" y="3319"/>
                    <a:pt x="1177" y="3132"/>
                    <a:pt x="1210" y="2956"/>
                  </a:cubicBezTo>
                  <a:cubicBezTo>
                    <a:pt x="1232" y="2780"/>
                    <a:pt x="1254" y="2604"/>
                    <a:pt x="1254" y="2428"/>
                  </a:cubicBezTo>
                  <a:lnTo>
                    <a:pt x="1254" y="2461"/>
                  </a:lnTo>
                  <a:cubicBezTo>
                    <a:pt x="1254" y="2362"/>
                    <a:pt x="1265" y="2274"/>
                    <a:pt x="1265" y="2186"/>
                  </a:cubicBezTo>
                  <a:cubicBezTo>
                    <a:pt x="1265" y="2010"/>
                    <a:pt x="1265" y="1823"/>
                    <a:pt x="1254" y="1647"/>
                  </a:cubicBezTo>
                  <a:cubicBezTo>
                    <a:pt x="1254" y="1482"/>
                    <a:pt x="1243" y="1306"/>
                    <a:pt x="1221" y="1131"/>
                  </a:cubicBezTo>
                  <a:cubicBezTo>
                    <a:pt x="1210" y="966"/>
                    <a:pt x="1188" y="790"/>
                    <a:pt x="1166" y="614"/>
                  </a:cubicBezTo>
                  <a:cubicBezTo>
                    <a:pt x="1155" y="537"/>
                    <a:pt x="1144" y="449"/>
                    <a:pt x="1144" y="361"/>
                  </a:cubicBezTo>
                  <a:cubicBezTo>
                    <a:pt x="1133" y="317"/>
                    <a:pt x="1133" y="273"/>
                    <a:pt x="1122" y="229"/>
                  </a:cubicBezTo>
                  <a:cubicBezTo>
                    <a:pt x="1122" y="207"/>
                    <a:pt x="1122" y="185"/>
                    <a:pt x="1122" y="163"/>
                  </a:cubicBezTo>
                  <a:cubicBezTo>
                    <a:pt x="1122" y="152"/>
                    <a:pt x="1111" y="141"/>
                    <a:pt x="1111" y="141"/>
                  </a:cubicBezTo>
                  <a:cubicBezTo>
                    <a:pt x="1111" y="119"/>
                    <a:pt x="1111" y="108"/>
                    <a:pt x="1111" y="97"/>
                  </a:cubicBezTo>
                  <a:cubicBezTo>
                    <a:pt x="1111" y="86"/>
                    <a:pt x="1100" y="64"/>
                    <a:pt x="1089" y="53"/>
                  </a:cubicBezTo>
                  <a:cubicBezTo>
                    <a:pt x="1089" y="31"/>
                    <a:pt x="1067" y="9"/>
                    <a:pt x="1045" y="9"/>
                  </a:cubicBezTo>
                  <a:cubicBezTo>
                    <a:pt x="1034" y="3"/>
                    <a:pt x="1026" y="1"/>
                    <a:pt x="101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43">
              <a:extLst>
                <a:ext uri="{FF2B5EF4-FFF2-40B4-BE49-F238E27FC236}">
                  <a16:creationId xmlns:a16="http://schemas.microsoft.com/office/drawing/2014/main" id="{8C9C34FF-AB2A-6F2C-E050-8E0B7A9F70A7}"/>
                </a:ext>
              </a:extLst>
            </p:cNvPr>
            <p:cNvSpPr/>
            <p:nvPr/>
          </p:nvSpPr>
          <p:spPr>
            <a:xfrm>
              <a:off x="4076950" y="-1525175"/>
              <a:ext cx="53100" cy="99750"/>
            </a:xfrm>
            <a:custGeom>
              <a:avLst/>
              <a:gdLst/>
              <a:ahLst/>
              <a:cxnLst/>
              <a:rect l="l" t="t" r="r" b="b"/>
              <a:pathLst>
                <a:path w="2124" h="3990" extrusionOk="0">
                  <a:moveTo>
                    <a:pt x="221" y="1"/>
                  </a:moveTo>
                  <a:cubicBezTo>
                    <a:pt x="210" y="1"/>
                    <a:pt x="199" y="3"/>
                    <a:pt x="188" y="9"/>
                  </a:cubicBezTo>
                  <a:cubicBezTo>
                    <a:pt x="166" y="9"/>
                    <a:pt x="155" y="20"/>
                    <a:pt x="144" y="42"/>
                  </a:cubicBezTo>
                  <a:cubicBezTo>
                    <a:pt x="133" y="53"/>
                    <a:pt x="122" y="75"/>
                    <a:pt x="111" y="97"/>
                  </a:cubicBezTo>
                  <a:cubicBezTo>
                    <a:pt x="89" y="163"/>
                    <a:pt x="67" y="240"/>
                    <a:pt x="56" y="306"/>
                  </a:cubicBezTo>
                  <a:cubicBezTo>
                    <a:pt x="56" y="372"/>
                    <a:pt x="45" y="427"/>
                    <a:pt x="45" y="482"/>
                  </a:cubicBezTo>
                  <a:cubicBezTo>
                    <a:pt x="34" y="592"/>
                    <a:pt x="23" y="691"/>
                    <a:pt x="12" y="801"/>
                  </a:cubicBezTo>
                  <a:cubicBezTo>
                    <a:pt x="1" y="1021"/>
                    <a:pt x="1" y="1252"/>
                    <a:pt x="12" y="1472"/>
                  </a:cubicBezTo>
                  <a:cubicBezTo>
                    <a:pt x="12" y="1582"/>
                    <a:pt x="23" y="1681"/>
                    <a:pt x="34" y="1791"/>
                  </a:cubicBezTo>
                  <a:cubicBezTo>
                    <a:pt x="45" y="1900"/>
                    <a:pt x="67" y="2010"/>
                    <a:pt x="89" y="2109"/>
                  </a:cubicBezTo>
                  <a:cubicBezTo>
                    <a:pt x="111" y="2219"/>
                    <a:pt x="155" y="2329"/>
                    <a:pt x="199" y="2428"/>
                  </a:cubicBezTo>
                  <a:cubicBezTo>
                    <a:pt x="232" y="2527"/>
                    <a:pt x="287" y="2626"/>
                    <a:pt x="342" y="2714"/>
                  </a:cubicBezTo>
                  <a:cubicBezTo>
                    <a:pt x="463" y="2890"/>
                    <a:pt x="617" y="3044"/>
                    <a:pt x="782" y="3198"/>
                  </a:cubicBezTo>
                  <a:cubicBezTo>
                    <a:pt x="859" y="3275"/>
                    <a:pt x="936" y="3352"/>
                    <a:pt x="1024" y="3429"/>
                  </a:cubicBezTo>
                  <a:cubicBezTo>
                    <a:pt x="1046" y="3451"/>
                    <a:pt x="1068" y="3462"/>
                    <a:pt x="1079" y="3484"/>
                  </a:cubicBezTo>
                  <a:lnTo>
                    <a:pt x="1123" y="3517"/>
                  </a:lnTo>
                  <a:cubicBezTo>
                    <a:pt x="1134" y="3528"/>
                    <a:pt x="1145" y="3539"/>
                    <a:pt x="1156" y="3550"/>
                  </a:cubicBezTo>
                  <a:lnTo>
                    <a:pt x="1167" y="3550"/>
                  </a:lnTo>
                  <a:cubicBezTo>
                    <a:pt x="1167" y="3561"/>
                    <a:pt x="1167" y="3561"/>
                    <a:pt x="1167" y="3561"/>
                  </a:cubicBezTo>
                  <a:cubicBezTo>
                    <a:pt x="1178" y="3572"/>
                    <a:pt x="1189" y="3583"/>
                    <a:pt x="1200" y="3583"/>
                  </a:cubicBezTo>
                  <a:cubicBezTo>
                    <a:pt x="1211" y="3605"/>
                    <a:pt x="1233" y="3616"/>
                    <a:pt x="1244" y="3627"/>
                  </a:cubicBezTo>
                  <a:cubicBezTo>
                    <a:pt x="1310" y="3682"/>
                    <a:pt x="1376" y="3737"/>
                    <a:pt x="1453" y="3792"/>
                  </a:cubicBezTo>
                  <a:cubicBezTo>
                    <a:pt x="1464" y="3803"/>
                    <a:pt x="1486" y="3825"/>
                    <a:pt x="1508" y="3825"/>
                  </a:cubicBezTo>
                  <a:cubicBezTo>
                    <a:pt x="1514" y="3828"/>
                    <a:pt x="1520" y="3830"/>
                    <a:pt x="1527" y="3830"/>
                  </a:cubicBezTo>
                  <a:cubicBezTo>
                    <a:pt x="1542" y="3830"/>
                    <a:pt x="1558" y="3822"/>
                    <a:pt x="1573" y="3814"/>
                  </a:cubicBezTo>
                  <a:cubicBezTo>
                    <a:pt x="1595" y="3792"/>
                    <a:pt x="1584" y="3748"/>
                    <a:pt x="1573" y="3726"/>
                  </a:cubicBezTo>
                  <a:cubicBezTo>
                    <a:pt x="1562" y="3704"/>
                    <a:pt x="1540" y="3682"/>
                    <a:pt x="1519" y="3660"/>
                  </a:cubicBezTo>
                  <a:cubicBezTo>
                    <a:pt x="1453" y="3605"/>
                    <a:pt x="1398" y="3561"/>
                    <a:pt x="1332" y="3506"/>
                  </a:cubicBezTo>
                  <a:cubicBezTo>
                    <a:pt x="1310" y="3484"/>
                    <a:pt x="1277" y="3462"/>
                    <a:pt x="1255" y="3429"/>
                  </a:cubicBezTo>
                  <a:cubicBezTo>
                    <a:pt x="1244" y="3429"/>
                    <a:pt x="1244" y="3429"/>
                    <a:pt x="1244" y="3418"/>
                  </a:cubicBezTo>
                  <a:cubicBezTo>
                    <a:pt x="1233" y="3418"/>
                    <a:pt x="1233" y="3407"/>
                    <a:pt x="1222" y="3407"/>
                  </a:cubicBezTo>
                  <a:cubicBezTo>
                    <a:pt x="1222" y="3396"/>
                    <a:pt x="1211" y="3396"/>
                    <a:pt x="1211" y="3396"/>
                  </a:cubicBezTo>
                  <a:cubicBezTo>
                    <a:pt x="1090" y="3286"/>
                    <a:pt x="980" y="3176"/>
                    <a:pt x="870" y="3077"/>
                  </a:cubicBezTo>
                  <a:cubicBezTo>
                    <a:pt x="793" y="3000"/>
                    <a:pt x="716" y="2923"/>
                    <a:pt x="650" y="2857"/>
                  </a:cubicBezTo>
                  <a:cubicBezTo>
                    <a:pt x="617" y="2813"/>
                    <a:pt x="573" y="2780"/>
                    <a:pt x="540" y="2736"/>
                  </a:cubicBezTo>
                  <a:cubicBezTo>
                    <a:pt x="518" y="2692"/>
                    <a:pt x="485" y="2659"/>
                    <a:pt x="463" y="2626"/>
                  </a:cubicBezTo>
                  <a:cubicBezTo>
                    <a:pt x="419" y="2571"/>
                    <a:pt x="386" y="2516"/>
                    <a:pt x="364" y="2461"/>
                  </a:cubicBezTo>
                  <a:cubicBezTo>
                    <a:pt x="331" y="2406"/>
                    <a:pt x="309" y="2351"/>
                    <a:pt x="287" y="2285"/>
                  </a:cubicBezTo>
                  <a:cubicBezTo>
                    <a:pt x="254" y="2219"/>
                    <a:pt x="232" y="2142"/>
                    <a:pt x="210" y="2065"/>
                  </a:cubicBezTo>
                  <a:cubicBezTo>
                    <a:pt x="199" y="1999"/>
                    <a:pt x="177" y="1933"/>
                    <a:pt x="166" y="1867"/>
                  </a:cubicBezTo>
                  <a:cubicBezTo>
                    <a:pt x="122" y="1560"/>
                    <a:pt x="122" y="1252"/>
                    <a:pt x="122" y="955"/>
                  </a:cubicBezTo>
                  <a:cubicBezTo>
                    <a:pt x="133" y="834"/>
                    <a:pt x="133" y="713"/>
                    <a:pt x="144" y="603"/>
                  </a:cubicBezTo>
                  <a:cubicBezTo>
                    <a:pt x="166" y="471"/>
                    <a:pt x="177" y="361"/>
                    <a:pt x="199" y="240"/>
                  </a:cubicBezTo>
                  <a:cubicBezTo>
                    <a:pt x="210" y="218"/>
                    <a:pt x="210" y="207"/>
                    <a:pt x="221" y="185"/>
                  </a:cubicBezTo>
                  <a:cubicBezTo>
                    <a:pt x="243" y="240"/>
                    <a:pt x="265" y="284"/>
                    <a:pt x="287" y="328"/>
                  </a:cubicBezTo>
                  <a:cubicBezTo>
                    <a:pt x="309" y="394"/>
                    <a:pt x="342" y="449"/>
                    <a:pt x="364" y="515"/>
                  </a:cubicBezTo>
                  <a:cubicBezTo>
                    <a:pt x="463" y="724"/>
                    <a:pt x="562" y="933"/>
                    <a:pt x="716" y="1098"/>
                  </a:cubicBezTo>
                  <a:cubicBezTo>
                    <a:pt x="804" y="1197"/>
                    <a:pt x="892" y="1274"/>
                    <a:pt x="980" y="1351"/>
                  </a:cubicBezTo>
                  <a:cubicBezTo>
                    <a:pt x="1046" y="1417"/>
                    <a:pt x="1123" y="1472"/>
                    <a:pt x="1189" y="1538"/>
                  </a:cubicBezTo>
                  <a:cubicBezTo>
                    <a:pt x="1365" y="1692"/>
                    <a:pt x="1519" y="1867"/>
                    <a:pt x="1650" y="2065"/>
                  </a:cubicBezTo>
                  <a:cubicBezTo>
                    <a:pt x="1738" y="2197"/>
                    <a:pt x="1815" y="2340"/>
                    <a:pt x="1881" y="2483"/>
                  </a:cubicBezTo>
                  <a:cubicBezTo>
                    <a:pt x="1914" y="2571"/>
                    <a:pt x="1936" y="2670"/>
                    <a:pt x="1958" y="2769"/>
                  </a:cubicBezTo>
                  <a:cubicBezTo>
                    <a:pt x="1969" y="2868"/>
                    <a:pt x="1980" y="2967"/>
                    <a:pt x="1980" y="3066"/>
                  </a:cubicBezTo>
                  <a:cubicBezTo>
                    <a:pt x="1991" y="3176"/>
                    <a:pt x="1991" y="3275"/>
                    <a:pt x="1991" y="3385"/>
                  </a:cubicBezTo>
                  <a:cubicBezTo>
                    <a:pt x="1991" y="3495"/>
                    <a:pt x="1991" y="3594"/>
                    <a:pt x="1991" y="3704"/>
                  </a:cubicBezTo>
                  <a:lnTo>
                    <a:pt x="1991" y="3869"/>
                  </a:lnTo>
                  <a:lnTo>
                    <a:pt x="1991" y="3935"/>
                  </a:lnTo>
                  <a:cubicBezTo>
                    <a:pt x="1991" y="3957"/>
                    <a:pt x="1991" y="3979"/>
                    <a:pt x="2013" y="3990"/>
                  </a:cubicBezTo>
                  <a:cubicBezTo>
                    <a:pt x="2024" y="3990"/>
                    <a:pt x="2035" y="3979"/>
                    <a:pt x="2035" y="3968"/>
                  </a:cubicBezTo>
                  <a:cubicBezTo>
                    <a:pt x="2046" y="3957"/>
                    <a:pt x="2046" y="3935"/>
                    <a:pt x="2046" y="3913"/>
                  </a:cubicBezTo>
                  <a:cubicBezTo>
                    <a:pt x="2046" y="3869"/>
                    <a:pt x="2057" y="3836"/>
                    <a:pt x="2057" y="3792"/>
                  </a:cubicBezTo>
                  <a:cubicBezTo>
                    <a:pt x="2068" y="3704"/>
                    <a:pt x="2068" y="3616"/>
                    <a:pt x="2079" y="3539"/>
                  </a:cubicBezTo>
                  <a:cubicBezTo>
                    <a:pt x="2090" y="3374"/>
                    <a:pt x="2101" y="3209"/>
                    <a:pt x="2112" y="3044"/>
                  </a:cubicBezTo>
                  <a:cubicBezTo>
                    <a:pt x="2112" y="2934"/>
                    <a:pt x="2123" y="2824"/>
                    <a:pt x="2112" y="2714"/>
                  </a:cubicBezTo>
                  <a:cubicBezTo>
                    <a:pt x="2101" y="2604"/>
                    <a:pt x="2090" y="2494"/>
                    <a:pt x="2057" y="2384"/>
                  </a:cubicBezTo>
                  <a:cubicBezTo>
                    <a:pt x="2035" y="2285"/>
                    <a:pt x="2002" y="2186"/>
                    <a:pt x="1958" y="2087"/>
                  </a:cubicBezTo>
                  <a:cubicBezTo>
                    <a:pt x="1925" y="1999"/>
                    <a:pt x="1881" y="1911"/>
                    <a:pt x="1826" y="1835"/>
                  </a:cubicBezTo>
                  <a:cubicBezTo>
                    <a:pt x="1771" y="1736"/>
                    <a:pt x="1705" y="1637"/>
                    <a:pt x="1639" y="1549"/>
                  </a:cubicBezTo>
                  <a:cubicBezTo>
                    <a:pt x="1562" y="1472"/>
                    <a:pt x="1497" y="1395"/>
                    <a:pt x="1420" y="1318"/>
                  </a:cubicBezTo>
                  <a:cubicBezTo>
                    <a:pt x="1332" y="1241"/>
                    <a:pt x="1233" y="1164"/>
                    <a:pt x="1145" y="1087"/>
                  </a:cubicBezTo>
                  <a:cubicBezTo>
                    <a:pt x="1057" y="1032"/>
                    <a:pt x="980" y="966"/>
                    <a:pt x="903" y="900"/>
                  </a:cubicBezTo>
                  <a:cubicBezTo>
                    <a:pt x="892" y="889"/>
                    <a:pt x="870" y="867"/>
                    <a:pt x="859" y="856"/>
                  </a:cubicBezTo>
                  <a:cubicBezTo>
                    <a:pt x="837" y="834"/>
                    <a:pt x="815" y="801"/>
                    <a:pt x="793" y="779"/>
                  </a:cubicBezTo>
                  <a:cubicBezTo>
                    <a:pt x="749" y="735"/>
                    <a:pt x="716" y="691"/>
                    <a:pt x="694" y="647"/>
                  </a:cubicBezTo>
                  <a:cubicBezTo>
                    <a:pt x="617" y="537"/>
                    <a:pt x="540" y="416"/>
                    <a:pt x="474" y="306"/>
                  </a:cubicBezTo>
                  <a:cubicBezTo>
                    <a:pt x="430" y="251"/>
                    <a:pt x="397" y="185"/>
                    <a:pt x="353" y="130"/>
                  </a:cubicBezTo>
                  <a:cubicBezTo>
                    <a:pt x="342" y="108"/>
                    <a:pt x="320" y="75"/>
                    <a:pt x="298" y="53"/>
                  </a:cubicBezTo>
                  <a:cubicBezTo>
                    <a:pt x="287" y="31"/>
                    <a:pt x="265" y="20"/>
                    <a:pt x="254" y="9"/>
                  </a:cubicBezTo>
                  <a:cubicBezTo>
                    <a:pt x="243" y="3"/>
                    <a:pt x="232"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43">
              <a:extLst>
                <a:ext uri="{FF2B5EF4-FFF2-40B4-BE49-F238E27FC236}">
                  <a16:creationId xmlns:a16="http://schemas.microsoft.com/office/drawing/2014/main" id="{B96034CA-775D-2521-6A22-6CDDB219D672}"/>
                </a:ext>
              </a:extLst>
            </p:cNvPr>
            <p:cNvSpPr/>
            <p:nvPr/>
          </p:nvSpPr>
          <p:spPr>
            <a:xfrm>
              <a:off x="4129750" y="-1506125"/>
              <a:ext cx="29450" cy="54050"/>
            </a:xfrm>
            <a:custGeom>
              <a:avLst/>
              <a:gdLst/>
              <a:ahLst/>
              <a:cxnLst/>
              <a:rect l="l" t="t" r="r" b="b"/>
              <a:pathLst>
                <a:path w="1178" h="2162" extrusionOk="0">
                  <a:moveTo>
                    <a:pt x="1141" y="1"/>
                  </a:moveTo>
                  <a:cubicBezTo>
                    <a:pt x="1131" y="1"/>
                    <a:pt x="1118" y="6"/>
                    <a:pt x="1111" y="6"/>
                  </a:cubicBezTo>
                  <a:cubicBezTo>
                    <a:pt x="1100" y="6"/>
                    <a:pt x="1089" y="17"/>
                    <a:pt x="1078" y="28"/>
                  </a:cubicBezTo>
                  <a:cubicBezTo>
                    <a:pt x="1056" y="39"/>
                    <a:pt x="1034" y="61"/>
                    <a:pt x="1012" y="72"/>
                  </a:cubicBezTo>
                  <a:cubicBezTo>
                    <a:pt x="990" y="105"/>
                    <a:pt x="979" y="127"/>
                    <a:pt x="957" y="149"/>
                  </a:cubicBezTo>
                  <a:cubicBezTo>
                    <a:pt x="935" y="171"/>
                    <a:pt x="913" y="193"/>
                    <a:pt x="902" y="215"/>
                  </a:cubicBezTo>
                  <a:cubicBezTo>
                    <a:pt x="869" y="270"/>
                    <a:pt x="836" y="314"/>
                    <a:pt x="803" y="358"/>
                  </a:cubicBezTo>
                  <a:cubicBezTo>
                    <a:pt x="638" y="589"/>
                    <a:pt x="495" y="831"/>
                    <a:pt x="363" y="1073"/>
                  </a:cubicBezTo>
                  <a:cubicBezTo>
                    <a:pt x="363" y="1084"/>
                    <a:pt x="363" y="1084"/>
                    <a:pt x="352" y="1095"/>
                  </a:cubicBezTo>
                  <a:cubicBezTo>
                    <a:pt x="355" y="1095"/>
                    <a:pt x="357" y="1094"/>
                    <a:pt x="359" y="1093"/>
                  </a:cubicBezTo>
                  <a:lnTo>
                    <a:pt x="359" y="1093"/>
                  </a:lnTo>
                  <a:cubicBezTo>
                    <a:pt x="306" y="1199"/>
                    <a:pt x="263" y="1296"/>
                    <a:pt x="220" y="1402"/>
                  </a:cubicBezTo>
                  <a:cubicBezTo>
                    <a:pt x="176" y="1501"/>
                    <a:pt x="143" y="1600"/>
                    <a:pt x="99" y="1710"/>
                  </a:cubicBezTo>
                  <a:cubicBezTo>
                    <a:pt x="77" y="1765"/>
                    <a:pt x="55" y="1831"/>
                    <a:pt x="33" y="1908"/>
                  </a:cubicBezTo>
                  <a:cubicBezTo>
                    <a:pt x="22" y="1919"/>
                    <a:pt x="22" y="1941"/>
                    <a:pt x="11" y="1952"/>
                  </a:cubicBezTo>
                  <a:lnTo>
                    <a:pt x="11" y="1985"/>
                  </a:lnTo>
                  <a:cubicBezTo>
                    <a:pt x="0" y="2007"/>
                    <a:pt x="0" y="2029"/>
                    <a:pt x="0" y="2051"/>
                  </a:cubicBezTo>
                  <a:cubicBezTo>
                    <a:pt x="0" y="2084"/>
                    <a:pt x="11" y="2117"/>
                    <a:pt x="22" y="2139"/>
                  </a:cubicBezTo>
                  <a:cubicBezTo>
                    <a:pt x="22" y="2139"/>
                    <a:pt x="33" y="2150"/>
                    <a:pt x="33" y="2150"/>
                  </a:cubicBezTo>
                  <a:lnTo>
                    <a:pt x="44" y="2150"/>
                  </a:lnTo>
                  <a:lnTo>
                    <a:pt x="44" y="2161"/>
                  </a:lnTo>
                  <a:lnTo>
                    <a:pt x="66" y="2161"/>
                  </a:lnTo>
                  <a:cubicBezTo>
                    <a:pt x="66" y="2161"/>
                    <a:pt x="77" y="2161"/>
                    <a:pt x="77" y="2150"/>
                  </a:cubicBezTo>
                  <a:cubicBezTo>
                    <a:pt x="132" y="2139"/>
                    <a:pt x="143" y="2084"/>
                    <a:pt x="154" y="2040"/>
                  </a:cubicBezTo>
                  <a:cubicBezTo>
                    <a:pt x="176" y="2007"/>
                    <a:pt x="187" y="1974"/>
                    <a:pt x="198" y="1941"/>
                  </a:cubicBezTo>
                  <a:lnTo>
                    <a:pt x="264" y="1754"/>
                  </a:lnTo>
                  <a:cubicBezTo>
                    <a:pt x="319" y="1611"/>
                    <a:pt x="374" y="1479"/>
                    <a:pt x="429" y="1347"/>
                  </a:cubicBezTo>
                  <a:cubicBezTo>
                    <a:pt x="484" y="1226"/>
                    <a:pt x="539" y="1116"/>
                    <a:pt x="594" y="996"/>
                  </a:cubicBezTo>
                  <a:cubicBezTo>
                    <a:pt x="627" y="930"/>
                    <a:pt x="660" y="875"/>
                    <a:pt x="693" y="809"/>
                  </a:cubicBezTo>
                  <a:cubicBezTo>
                    <a:pt x="759" y="688"/>
                    <a:pt x="836" y="556"/>
                    <a:pt x="902" y="435"/>
                  </a:cubicBezTo>
                  <a:cubicBezTo>
                    <a:pt x="946" y="369"/>
                    <a:pt x="979" y="314"/>
                    <a:pt x="1023" y="248"/>
                  </a:cubicBezTo>
                  <a:cubicBezTo>
                    <a:pt x="1056" y="193"/>
                    <a:pt x="1089" y="138"/>
                    <a:pt x="1133" y="83"/>
                  </a:cubicBezTo>
                  <a:lnTo>
                    <a:pt x="1133" y="94"/>
                  </a:lnTo>
                  <a:cubicBezTo>
                    <a:pt x="1133" y="94"/>
                    <a:pt x="1133" y="116"/>
                    <a:pt x="1133" y="116"/>
                  </a:cubicBezTo>
                  <a:cubicBezTo>
                    <a:pt x="1144" y="116"/>
                    <a:pt x="1155" y="105"/>
                    <a:pt x="1155" y="105"/>
                  </a:cubicBezTo>
                  <a:cubicBezTo>
                    <a:pt x="1177" y="83"/>
                    <a:pt x="1177" y="50"/>
                    <a:pt x="1166" y="28"/>
                  </a:cubicBezTo>
                  <a:cubicBezTo>
                    <a:pt x="1166" y="17"/>
                    <a:pt x="1155" y="17"/>
                    <a:pt x="1155" y="6"/>
                  </a:cubicBezTo>
                  <a:cubicBezTo>
                    <a:pt x="1151" y="2"/>
                    <a:pt x="1146" y="1"/>
                    <a:pt x="114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43">
              <a:extLst>
                <a:ext uri="{FF2B5EF4-FFF2-40B4-BE49-F238E27FC236}">
                  <a16:creationId xmlns:a16="http://schemas.microsoft.com/office/drawing/2014/main" id="{5804CF05-C5A4-D926-6595-A33239093B24}"/>
                </a:ext>
              </a:extLst>
            </p:cNvPr>
            <p:cNvSpPr/>
            <p:nvPr/>
          </p:nvSpPr>
          <p:spPr>
            <a:xfrm>
              <a:off x="4153675" y="-1427175"/>
              <a:ext cx="19800" cy="41900"/>
            </a:xfrm>
            <a:custGeom>
              <a:avLst/>
              <a:gdLst/>
              <a:ahLst/>
              <a:cxnLst/>
              <a:rect l="l" t="t" r="r" b="b"/>
              <a:pathLst>
                <a:path w="792" h="1676" extrusionOk="0">
                  <a:moveTo>
                    <a:pt x="724" y="1"/>
                  </a:moveTo>
                  <a:cubicBezTo>
                    <a:pt x="707" y="1"/>
                    <a:pt x="691" y="17"/>
                    <a:pt x="682" y="26"/>
                  </a:cubicBezTo>
                  <a:cubicBezTo>
                    <a:pt x="638" y="59"/>
                    <a:pt x="605" y="103"/>
                    <a:pt x="572" y="136"/>
                  </a:cubicBezTo>
                  <a:cubicBezTo>
                    <a:pt x="528" y="191"/>
                    <a:pt x="506" y="246"/>
                    <a:pt x="473" y="301"/>
                  </a:cubicBezTo>
                  <a:cubicBezTo>
                    <a:pt x="440" y="356"/>
                    <a:pt x="407" y="422"/>
                    <a:pt x="374" y="477"/>
                  </a:cubicBezTo>
                  <a:cubicBezTo>
                    <a:pt x="341" y="532"/>
                    <a:pt x="308" y="598"/>
                    <a:pt x="275" y="664"/>
                  </a:cubicBezTo>
                  <a:cubicBezTo>
                    <a:pt x="253" y="719"/>
                    <a:pt x="220" y="785"/>
                    <a:pt x="198" y="840"/>
                  </a:cubicBezTo>
                  <a:cubicBezTo>
                    <a:pt x="176" y="906"/>
                    <a:pt x="154" y="972"/>
                    <a:pt x="132" y="1038"/>
                  </a:cubicBezTo>
                  <a:cubicBezTo>
                    <a:pt x="110" y="1104"/>
                    <a:pt x="88" y="1170"/>
                    <a:pt x="77" y="1236"/>
                  </a:cubicBezTo>
                  <a:cubicBezTo>
                    <a:pt x="55" y="1302"/>
                    <a:pt x="44" y="1379"/>
                    <a:pt x="22" y="1445"/>
                  </a:cubicBezTo>
                  <a:cubicBezTo>
                    <a:pt x="11" y="1478"/>
                    <a:pt x="11" y="1500"/>
                    <a:pt x="0" y="1533"/>
                  </a:cubicBezTo>
                  <a:cubicBezTo>
                    <a:pt x="0" y="1555"/>
                    <a:pt x="0" y="1577"/>
                    <a:pt x="0" y="1599"/>
                  </a:cubicBezTo>
                  <a:cubicBezTo>
                    <a:pt x="0" y="1621"/>
                    <a:pt x="0" y="1654"/>
                    <a:pt x="22" y="1665"/>
                  </a:cubicBezTo>
                  <a:cubicBezTo>
                    <a:pt x="22" y="1676"/>
                    <a:pt x="33" y="1676"/>
                    <a:pt x="44" y="1676"/>
                  </a:cubicBezTo>
                  <a:cubicBezTo>
                    <a:pt x="66" y="1676"/>
                    <a:pt x="88" y="1643"/>
                    <a:pt x="99" y="1621"/>
                  </a:cubicBezTo>
                  <a:cubicBezTo>
                    <a:pt x="99" y="1610"/>
                    <a:pt x="99" y="1588"/>
                    <a:pt x="110" y="1577"/>
                  </a:cubicBezTo>
                  <a:cubicBezTo>
                    <a:pt x="110" y="1544"/>
                    <a:pt x="121" y="1522"/>
                    <a:pt x="132" y="1489"/>
                  </a:cubicBezTo>
                  <a:lnTo>
                    <a:pt x="132" y="1489"/>
                  </a:lnTo>
                  <a:cubicBezTo>
                    <a:pt x="132" y="1489"/>
                    <a:pt x="121" y="1500"/>
                    <a:pt x="121" y="1500"/>
                  </a:cubicBezTo>
                  <a:cubicBezTo>
                    <a:pt x="132" y="1478"/>
                    <a:pt x="143" y="1456"/>
                    <a:pt x="143" y="1423"/>
                  </a:cubicBezTo>
                  <a:cubicBezTo>
                    <a:pt x="165" y="1346"/>
                    <a:pt x="187" y="1258"/>
                    <a:pt x="220" y="1181"/>
                  </a:cubicBezTo>
                  <a:cubicBezTo>
                    <a:pt x="231" y="1115"/>
                    <a:pt x="264" y="1049"/>
                    <a:pt x="286" y="994"/>
                  </a:cubicBezTo>
                  <a:cubicBezTo>
                    <a:pt x="308" y="928"/>
                    <a:pt x="330" y="862"/>
                    <a:pt x="352" y="807"/>
                  </a:cubicBezTo>
                  <a:cubicBezTo>
                    <a:pt x="407" y="686"/>
                    <a:pt x="462" y="565"/>
                    <a:pt x="528" y="455"/>
                  </a:cubicBezTo>
                  <a:lnTo>
                    <a:pt x="517" y="455"/>
                  </a:lnTo>
                  <a:cubicBezTo>
                    <a:pt x="550" y="400"/>
                    <a:pt x="583" y="334"/>
                    <a:pt x="616" y="279"/>
                  </a:cubicBezTo>
                  <a:cubicBezTo>
                    <a:pt x="649" y="224"/>
                    <a:pt x="682" y="180"/>
                    <a:pt x="726" y="125"/>
                  </a:cubicBezTo>
                  <a:cubicBezTo>
                    <a:pt x="737" y="114"/>
                    <a:pt x="759" y="92"/>
                    <a:pt x="781" y="70"/>
                  </a:cubicBezTo>
                  <a:cubicBezTo>
                    <a:pt x="781" y="59"/>
                    <a:pt x="781" y="59"/>
                    <a:pt x="792" y="59"/>
                  </a:cubicBezTo>
                  <a:cubicBezTo>
                    <a:pt x="792" y="48"/>
                    <a:pt x="781" y="37"/>
                    <a:pt x="781" y="37"/>
                  </a:cubicBezTo>
                  <a:cubicBezTo>
                    <a:pt x="770" y="15"/>
                    <a:pt x="759" y="4"/>
                    <a:pt x="737" y="4"/>
                  </a:cubicBezTo>
                  <a:cubicBezTo>
                    <a:pt x="733" y="2"/>
                    <a:pt x="729" y="1"/>
                    <a:pt x="72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43">
              <a:extLst>
                <a:ext uri="{FF2B5EF4-FFF2-40B4-BE49-F238E27FC236}">
                  <a16:creationId xmlns:a16="http://schemas.microsoft.com/office/drawing/2014/main" id="{3BBD1FE7-464D-3460-C829-E582F1E2EAFA}"/>
                </a:ext>
              </a:extLst>
            </p:cNvPr>
            <p:cNvSpPr/>
            <p:nvPr/>
          </p:nvSpPr>
          <p:spPr>
            <a:xfrm>
              <a:off x="4156975" y="-1301550"/>
              <a:ext cx="3325" cy="14425"/>
            </a:xfrm>
            <a:custGeom>
              <a:avLst/>
              <a:gdLst/>
              <a:ahLst/>
              <a:cxnLst/>
              <a:rect l="l" t="t" r="r" b="b"/>
              <a:pathLst>
                <a:path w="133" h="577" extrusionOk="0">
                  <a:moveTo>
                    <a:pt x="97" y="0"/>
                  </a:moveTo>
                  <a:cubicBezTo>
                    <a:pt x="94" y="0"/>
                    <a:pt x="88" y="8"/>
                    <a:pt x="88" y="16"/>
                  </a:cubicBezTo>
                  <a:cubicBezTo>
                    <a:pt x="77" y="27"/>
                    <a:pt x="77" y="38"/>
                    <a:pt x="77" y="49"/>
                  </a:cubicBezTo>
                  <a:lnTo>
                    <a:pt x="77" y="104"/>
                  </a:lnTo>
                  <a:cubicBezTo>
                    <a:pt x="77" y="148"/>
                    <a:pt x="66" y="192"/>
                    <a:pt x="55" y="236"/>
                  </a:cubicBezTo>
                  <a:cubicBezTo>
                    <a:pt x="55" y="280"/>
                    <a:pt x="44" y="324"/>
                    <a:pt x="33" y="368"/>
                  </a:cubicBezTo>
                  <a:cubicBezTo>
                    <a:pt x="33" y="390"/>
                    <a:pt x="22" y="401"/>
                    <a:pt x="22" y="423"/>
                  </a:cubicBezTo>
                  <a:cubicBezTo>
                    <a:pt x="11" y="456"/>
                    <a:pt x="0" y="478"/>
                    <a:pt x="0" y="510"/>
                  </a:cubicBezTo>
                  <a:cubicBezTo>
                    <a:pt x="11" y="532"/>
                    <a:pt x="11" y="543"/>
                    <a:pt x="22" y="565"/>
                  </a:cubicBezTo>
                  <a:lnTo>
                    <a:pt x="33" y="565"/>
                  </a:lnTo>
                  <a:lnTo>
                    <a:pt x="33" y="576"/>
                  </a:lnTo>
                  <a:lnTo>
                    <a:pt x="55" y="576"/>
                  </a:lnTo>
                  <a:cubicBezTo>
                    <a:pt x="77" y="554"/>
                    <a:pt x="99" y="521"/>
                    <a:pt x="99" y="500"/>
                  </a:cubicBezTo>
                  <a:cubicBezTo>
                    <a:pt x="110" y="412"/>
                    <a:pt x="121" y="324"/>
                    <a:pt x="121" y="236"/>
                  </a:cubicBezTo>
                  <a:lnTo>
                    <a:pt x="121" y="214"/>
                  </a:lnTo>
                  <a:lnTo>
                    <a:pt x="121" y="203"/>
                  </a:lnTo>
                  <a:lnTo>
                    <a:pt x="121" y="93"/>
                  </a:lnTo>
                  <a:cubicBezTo>
                    <a:pt x="121" y="82"/>
                    <a:pt x="132" y="60"/>
                    <a:pt x="121" y="49"/>
                  </a:cubicBezTo>
                  <a:cubicBezTo>
                    <a:pt x="121" y="38"/>
                    <a:pt x="121" y="27"/>
                    <a:pt x="121" y="16"/>
                  </a:cubicBezTo>
                  <a:cubicBezTo>
                    <a:pt x="110" y="5"/>
                    <a:pt x="110" y="5"/>
                    <a:pt x="99" y="5"/>
                  </a:cubicBezTo>
                  <a:cubicBezTo>
                    <a:pt x="99" y="1"/>
                    <a:pt x="98" y="0"/>
                    <a:pt x="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3">
              <a:extLst>
                <a:ext uri="{FF2B5EF4-FFF2-40B4-BE49-F238E27FC236}">
                  <a16:creationId xmlns:a16="http://schemas.microsoft.com/office/drawing/2014/main" id="{F6BFF034-E815-F7A3-EC6A-AB3BF961D823}"/>
                </a:ext>
              </a:extLst>
            </p:cNvPr>
            <p:cNvSpPr/>
            <p:nvPr/>
          </p:nvSpPr>
          <p:spPr>
            <a:xfrm>
              <a:off x="4238900" y="-881625"/>
              <a:ext cx="15700" cy="32725"/>
            </a:xfrm>
            <a:custGeom>
              <a:avLst/>
              <a:gdLst/>
              <a:ahLst/>
              <a:cxnLst/>
              <a:rect l="l" t="t" r="r" b="b"/>
              <a:pathLst>
                <a:path w="628" h="1309" extrusionOk="0">
                  <a:moveTo>
                    <a:pt x="44" y="0"/>
                  </a:moveTo>
                  <a:cubicBezTo>
                    <a:pt x="33" y="0"/>
                    <a:pt x="22" y="11"/>
                    <a:pt x="11" y="22"/>
                  </a:cubicBezTo>
                  <a:cubicBezTo>
                    <a:pt x="11" y="33"/>
                    <a:pt x="0" y="33"/>
                    <a:pt x="0" y="44"/>
                  </a:cubicBezTo>
                  <a:cubicBezTo>
                    <a:pt x="0" y="55"/>
                    <a:pt x="0" y="55"/>
                    <a:pt x="0" y="66"/>
                  </a:cubicBezTo>
                  <a:cubicBezTo>
                    <a:pt x="0" y="121"/>
                    <a:pt x="22" y="165"/>
                    <a:pt x="55" y="209"/>
                  </a:cubicBezTo>
                  <a:cubicBezTo>
                    <a:pt x="66" y="231"/>
                    <a:pt x="88" y="264"/>
                    <a:pt x="99" y="286"/>
                  </a:cubicBezTo>
                  <a:cubicBezTo>
                    <a:pt x="132" y="341"/>
                    <a:pt x="165" y="396"/>
                    <a:pt x="209" y="451"/>
                  </a:cubicBezTo>
                  <a:cubicBezTo>
                    <a:pt x="242" y="506"/>
                    <a:pt x="264" y="561"/>
                    <a:pt x="297" y="616"/>
                  </a:cubicBezTo>
                  <a:cubicBezTo>
                    <a:pt x="330" y="671"/>
                    <a:pt x="352" y="726"/>
                    <a:pt x="374" y="781"/>
                  </a:cubicBezTo>
                  <a:cubicBezTo>
                    <a:pt x="396" y="836"/>
                    <a:pt x="418" y="902"/>
                    <a:pt x="429" y="957"/>
                  </a:cubicBezTo>
                  <a:cubicBezTo>
                    <a:pt x="451" y="1023"/>
                    <a:pt x="462" y="1078"/>
                    <a:pt x="484" y="1144"/>
                  </a:cubicBezTo>
                  <a:cubicBezTo>
                    <a:pt x="484" y="1155"/>
                    <a:pt x="484" y="1166"/>
                    <a:pt x="484" y="1166"/>
                  </a:cubicBezTo>
                  <a:cubicBezTo>
                    <a:pt x="484" y="1188"/>
                    <a:pt x="484" y="1210"/>
                    <a:pt x="495" y="1232"/>
                  </a:cubicBezTo>
                  <a:cubicBezTo>
                    <a:pt x="495" y="1243"/>
                    <a:pt x="506" y="1276"/>
                    <a:pt x="517" y="1287"/>
                  </a:cubicBezTo>
                  <a:cubicBezTo>
                    <a:pt x="528" y="1298"/>
                    <a:pt x="539" y="1298"/>
                    <a:pt x="550" y="1309"/>
                  </a:cubicBezTo>
                  <a:lnTo>
                    <a:pt x="572" y="1309"/>
                  </a:lnTo>
                  <a:cubicBezTo>
                    <a:pt x="616" y="1287"/>
                    <a:pt x="627" y="1232"/>
                    <a:pt x="627" y="1188"/>
                  </a:cubicBezTo>
                  <a:cubicBezTo>
                    <a:pt x="627" y="1155"/>
                    <a:pt x="616" y="1133"/>
                    <a:pt x="616" y="1111"/>
                  </a:cubicBezTo>
                  <a:cubicBezTo>
                    <a:pt x="605" y="1045"/>
                    <a:pt x="583" y="979"/>
                    <a:pt x="572" y="913"/>
                  </a:cubicBezTo>
                  <a:cubicBezTo>
                    <a:pt x="550" y="847"/>
                    <a:pt x="528" y="792"/>
                    <a:pt x="495" y="726"/>
                  </a:cubicBezTo>
                  <a:cubicBezTo>
                    <a:pt x="473" y="671"/>
                    <a:pt x="440" y="605"/>
                    <a:pt x="418" y="550"/>
                  </a:cubicBezTo>
                  <a:cubicBezTo>
                    <a:pt x="385" y="495"/>
                    <a:pt x="352" y="440"/>
                    <a:pt x="319" y="385"/>
                  </a:cubicBezTo>
                  <a:cubicBezTo>
                    <a:pt x="286" y="330"/>
                    <a:pt x="242" y="275"/>
                    <a:pt x="198" y="220"/>
                  </a:cubicBezTo>
                  <a:cubicBezTo>
                    <a:pt x="165" y="176"/>
                    <a:pt x="132" y="132"/>
                    <a:pt x="99" y="88"/>
                  </a:cubicBezTo>
                  <a:cubicBezTo>
                    <a:pt x="88" y="77"/>
                    <a:pt x="88" y="66"/>
                    <a:pt x="77" y="55"/>
                  </a:cubicBezTo>
                  <a:cubicBezTo>
                    <a:pt x="77" y="55"/>
                    <a:pt x="77" y="44"/>
                    <a:pt x="77" y="44"/>
                  </a:cubicBezTo>
                  <a:cubicBezTo>
                    <a:pt x="77" y="33"/>
                    <a:pt x="77" y="33"/>
                    <a:pt x="66" y="22"/>
                  </a:cubicBezTo>
                  <a:cubicBezTo>
                    <a:pt x="66"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3">
              <a:extLst>
                <a:ext uri="{FF2B5EF4-FFF2-40B4-BE49-F238E27FC236}">
                  <a16:creationId xmlns:a16="http://schemas.microsoft.com/office/drawing/2014/main" id="{4B221C22-0EC7-1BAF-DAA3-A610BF71036D}"/>
                </a:ext>
              </a:extLst>
            </p:cNvPr>
            <p:cNvSpPr/>
            <p:nvPr/>
          </p:nvSpPr>
          <p:spPr>
            <a:xfrm>
              <a:off x="4219100" y="-874975"/>
              <a:ext cx="90200" cy="274350"/>
            </a:xfrm>
            <a:custGeom>
              <a:avLst/>
              <a:gdLst/>
              <a:ahLst/>
              <a:cxnLst/>
              <a:rect l="l" t="t" r="r" b="b"/>
              <a:pathLst>
                <a:path w="3608" h="10974" extrusionOk="0">
                  <a:moveTo>
                    <a:pt x="116" y="1"/>
                  </a:moveTo>
                  <a:cubicBezTo>
                    <a:pt x="110" y="1"/>
                    <a:pt x="105" y="4"/>
                    <a:pt x="99" y="9"/>
                  </a:cubicBezTo>
                  <a:cubicBezTo>
                    <a:pt x="88" y="9"/>
                    <a:pt x="66" y="9"/>
                    <a:pt x="55" y="20"/>
                  </a:cubicBezTo>
                  <a:cubicBezTo>
                    <a:pt x="55" y="31"/>
                    <a:pt x="55" y="31"/>
                    <a:pt x="44" y="42"/>
                  </a:cubicBezTo>
                  <a:cubicBezTo>
                    <a:pt x="22" y="75"/>
                    <a:pt x="11" y="108"/>
                    <a:pt x="11" y="152"/>
                  </a:cubicBezTo>
                  <a:cubicBezTo>
                    <a:pt x="0" y="196"/>
                    <a:pt x="0" y="240"/>
                    <a:pt x="11" y="284"/>
                  </a:cubicBezTo>
                  <a:cubicBezTo>
                    <a:pt x="22" y="405"/>
                    <a:pt x="55" y="526"/>
                    <a:pt x="77" y="658"/>
                  </a:cubicBezTo>
                  <a:cubicBezTo>
                    <a:pt x="99" y="768"/>
                    <a:pt x="132" y="878"/>
                    <a:pt x="165" y="988"/>
                  </a:cubicBezTo>
                  <a:cubicBezTo>
                    <a:pt x="198" y="1098"/>
                    <a:pt x="231" y="1208"/>
                    <a:pt x="286" y="1318"/>
                  </a:cubicBezTo>
                  <a:cubicBezTo>
                    <a:pt x="341" y="1428"/>
                    <a:pt x="407" y="1538"/>
                    <a:pt x="495" y="1626"/>
                  </a:cubicBezTo>
                  <a:cubicBezTo>
                    <a:pt x="528" y="1670"/>
                    <a:pt x="572" y="1714"/>
                    <a:pt x="616" y="1758"/>
                  </a:cubicBezTo>
                  <a:cubicBezTo>
                    <a:pt x="660" y="1802"/>
                    <a:pt x="704" y="1835"/>
                    <a:pt x="748" y="1879"/>
                  </a:cubicBezTo>
                  <a:cubicBezTo>
                    <a:pt x="935" y="2033"/>
                    <a:pt x="1122" y="2165"/>
                    <a:pt x="1298" y="2319"/>
                  </a:cubicBezTo>
                  <a:cubicBezTo>
                    <a:pt x="1353" y="2363"/>
                    <a:pt x="1397" y="2407"/>
                    <a:pt x="1452" y="2461"/>
                  </a:cubicBezTo>
                  <a:cubicBezTo>
                    <a:pt x="1463" y="2483"/>
                    <a:pt x="1485" y="2505"/>
                    <a:pt x="1507" y="2527"/>
                  </a:cubicBezTo>
                  <a:cubicBezTo>
                    <a:pt x="1529" y="2549"/>
                    <a:pt x="1551" y="2571"/>
                    <a:pt x="1562" y="2593"/>
                  </a:cubicBezTo>
                  <a:cubicBezTo>
                    <a:pt x="1595" y="2648"/>
                    <a:pt x="1628" y="2692"/>
                    <a:pt x="1650" y="2747"/>
                  </a:cubicBezTo>
                  <a:cubicBezTo>
                    <a:pt x="1683" y="2791"/>
                    <a:pt x="1705" y="2846"/>
                    <a:pt x="1727" y="2901"/>
                  </a:cubicBezTo>
                  <a:cubicBezTo>
                    <a:pt x="1727" y="2901"/>
                    <a:pt x="1727" y="2890"/>
                    <a:pt x="1727" y="2890"/>
                  </a:cubicBezTo>
                  <a:cubicBezTo>
                    <a:pt x="1738" y="2923"/>
                    <a:pt x="1749" y="2956"/>
                    <a:pt x="1760" y="2989"/>
                  </a:cubicBezTo>
                  <a:cubicBezTo>
                    <a:pt x="1848" y="3220"/>
                    <a:pt x="1903" y="3451"/>
                    <a:pt x="1958" y="3682"/>
                  </a:cubicBezTo>
                  <a:cubicBezTo>
                    <a:pt x="2002" y="3913"/>
                    <a:pt x="2057" y="4144"/>
                    <a:pt x="2101" y="4375"/>
                  </a:cubicBezTo>
                  <a:cubicBezTo>
                    <a:pt x="2156" y="4617"/>
                    <a:pt x="2211" y="4848"/>
                    <a:pt x="2266" y="5079"/>
                  </a:cubicBezTo>
                  <a:cubicBezTo>
                    <a:pt x="2321" y="5321"/>
                    <a:pt x="2365" y="5563"/>
                    <a:pt x="2420" y="5794"/>
                  </a:cubicBezTo>
                  <a:cubicBezTo>
                    <a:pt x="2508" y="6233"/>
                    <a:pt x="2596" y="6673"/>
                    <a:pt x="2684" y="7113"/>
                  </a:cubicBezTo>
                  <a:cubicBezTo>
                    <a:pt x="2750" y="7399"/>
                    <a:pt x="2805" y="7685"/>
                    <a:pt x="2871" y="7971"/>
                  </a:cubicBezTo>
                  <a:cubicBezTo>
                    <a:pt x="2926" y="8224"/>
                    <a:pt x="2981" y="8466"/>
                    <a:pt x="3036" y="8719"/>
                  </a:cubicBezTo>
                  <a:cubicBezTo>
                    <a:pt x="3135" y="9159"/>
                    <a:pt x="3234" y="9610"/>
                    <a:pt x="3333" y="10049"/>
                  </a:cubicBezTo>
                  <a:lnTo>
                    <a:pt x="3421" y="10445"/>
                  </a:lnTo>
                  <a:cubicBezTo>
                    <a:pt x="3432" y="10522"/>
                    <a:pt x="3454" y="10599"/>
                    <a:pt x="3465" y="10676"/>
                  </a:cubicBezTo>
                  <a:cubicBezTo>
                    <a:pt x="3476" y="10720"/>
                    <a:pt x="3487" y="10764"/>
                    <a:pt x="3498" y="10797"/>
                  </a:cubicBezTo>
                  <a:cubicBezTo>
                    <a:pt x="3509" y="10841"/>
                    <a:pt x="3509" y="10885"/>
                    <a:pt x="3531" y="10929"/>
                  </a:cubicBezTo>
                  <a:lnTo>
                    <a:pt x="3520" y="10929"/>
                  </a:lnTo>
                  <a:cubicBezTo>
                    <a:pt x="3520" y="10951"/>
                    <a:pt x="3542" y="10973"/>
                    <a:pt x="3574" y="10973"/>
                  </a:cubicBezTo>
                  <a:cubicBezTo>
                    <a:pt x="3585" y="10973"/>
                    <a:pt x="3596" y="10951"/>
                    <a:pt x="3596" y="10940"/>
                  </a:cubicBezTo>
                  <a:cubicBezTo>
                    <a:pt x="3607" y="10896"/>
                    <a:pt x="3596" y="10863"/>
                    <a:pt x="3585" y="10830"/>
                  </a:cubicBezTo>
                  <a:cubicBezTo>
                    <a:pt x="3585" y="10786"/>
                    <a:pt x="3574" y="10742"/>
                    <a:pt x="3563" y="10698"/>
                  </a:cubicBezTo>
                  <a:cubicBezTo>
                    <a:pt x="3498" y="10379"/>
                    <a:pt x="3432" y="10060"/>
                    <a:pt x="3355" y="9753"/>
                  </a:cubicBezTo>
                  <a:cubicBezTo>
                    <a:pt x="3256" y="9269"/>
                    <a:pt x="3157" y="8796"/>
                    <a:pt x="3058" y="8323"/>
                  </a:cubicBezTo>
                  <a:cubicBezTo>
                    <a:pt x="2948" y="7839"/>
                    <a:pt x="2849" y="7355"/>
                    <a:pt x="2750" y="6882"/>
                  </a:cubicBezTo>
                  <a:cubicBezTo>
                    <a:pt x="2706" y="6662"/>
                    <a:pt x="2662" y="6442"/>
                    <a:pt x="2629" y="6233"/>
                  </a:cubicBezTo>
                  <a:cubicBezTo>
                    <a:pt x="2574" y="5992"/>
                    <a:pt x="2530" y="5750"/>
                    <a:pt x="2475" y="5508"/>
                  </a:cubicBezTo>
                  <a:cubicBezTo>
                    <a:pt x="2431" y="5266"/>
                    <a:pt x="2376" y="5024"/>
                    <a:pt x="2321" y="4793"/>
                  </a:cubicBezTo>
                  <a:cubicBezTo>
                    <a:pt x="2277" y="4551"/>
                    <a:pt x="2222" y="4320"/>
                    <a:pt x="2178" y="4078"/>
                  </a:cubicBezTo>
                  <a:cubicBezTo>
                    <a:pt x="2123" y="3847"/>
                    <a:pt x="2079" y="3605"/>
                    <a:pt x="2024" y="3374"/>
                  </a:cubicBezTo>
                  <a:cubicBezTo>
                    <a:pt x="1969" y="3143"/>
                    <a:pt x="1914" y="2912"/>
                    <a:pt x="1815" y="2703"/>
                  </a:cubicBezTo>
                  <a:cubicBezTo>
                    <a:pt x="1782" y="2648"/>
                    <a:pt x="1760" y="2593"/>
                    <a:pt x="1727" y="2538"/>
                  </a:cubicBezTo>
                  <a:cubicBezTo>
                    <a:pt x="1716" y="2505"/>
                    <a:pt x="1694" y="2483"/>
                    <a:pt x="1683" y="2461"/>
                  </a:cubicBezTo>
                  <a:cubicBezTo>
                    <a:pt x="1661" y="2439"/>
                    <a:pt x="1650" y="2407"/>
                    <a:pt x="1628" y="2385"/>
                  </a:cubicBezTo>
                  <a:cubicBezTo>
                    <a:pt x="1584" y="2341"/>
                    <a:pt x="1551" y="2297"/>
                    <a:pt x="1507" y="2253"/>
                  </a:cubicBezTo>
                  <a:cubicBezTo>
                    <a:pt x="1463" y="2209"/>
                    <a:pt x="1430" y="2165"/>
                    <a:pt x="1386" y="2121"/>
                  </a:cubicBezTo>
                  <a:cubicBezTo>
                    <a:pt x="1199" y="1956"/>
                    <a:pt x="1012" y="1813"/>
                    <a:pt x="825" y="1659"/>
                  </a:cubicBezTo>
                  <a:cubicBezTo>
                    <a:pt x="759" y="1604"/>
                    <a:pt x="704" y="1549"/>
                    <a:pt x="649" y="1494"/>
                  </a:cubicBezTo>
                  <a:cubicBezTo>
                    <a:pt x="627" y="1472"/>
                    <a:pt x="594" y="1439"/>
                    <a:pt x="572" y="1406"/>
                  </a:cubicBezTo>
                  <a:cubicBezTo>
                    <a:pt x="550" y="1373"/>
                    <a:pt x="528" y="1351"/>
                    <a:pt x="506" y="1318"/>
                  </a:cubicBezTo>
                  <a:cubicBezTo>
                    <a:pt x="484" y="1285"/>
                    <a:pt x="462" y="1241"/>
                    <a:pt x="440" y="1197"/>
                  </a:cubicBezTo>
                  <a:cubicBezTo>
                    <a:pt x="418" y="1164"/>
                    <a:pt x="396" y="1120"/>
                    <a:pt x="385" y="1076"/>
                  </a:cubicBezTo>
                  <a:cubicBezTo>
                    <a:pt x="341" y="955"/>
                    <a:pt x="297" y="823"/>
                    <a:pt x="264" y="702"/>
                  </a:cubicBezTo>
                  <a:cubicBezTo>
                    <a:pt x="231" y="570"/>
                    <a:pt x="198" y="427"/>
                    <a:pt x="165" y="295"/>
                  </a:cubicBezTo>
                  <a:lnTo>
                    <a:pt x="165" y="284"/>
                  </a:lnTo>
                  <a:cubicBezTo>
                    <a:pt x="187" y="306"/>
                    <a:pt x="198" y="339"/>
                    <a:pt x="220" y="361"/>
                  </a:cubicBezTo>
                  <a:cubicBezTo>
                    <a:pt x="253" y="394"/>
                    <a:pt x="286" y="438"/>
                    <a:pt x="319" y="482"/>
                  </a:cubicBezTo>
                  <a:cubicBezTo>
                    <a:pt x="385" y="559"/>
                    <a:pt x="462" y="625"/>
                    <a:pt x="539" y="702"/>
                  </a:cubicBezTo>
                  <a:cubicBezTo>
                    <a:pt x="616" y="779"/>
                    <a:pt x="704" y="856"/>
                    <a:pt x="792" y="933"/>
                  </a:cubicBezTo>
                  <a:cubicBezTo>
                    <a:pt x="869" y="999"/>
                    <a:pt x="957" y="1076"/>
                    <a:pt x="1034" y="1142"/>
                  </a:cubicBezTo>
                  <a:cubicBezTo>
                    <a:pt x="1100" y="1197"/>
                    <a:pt x="1155" y="1241"/>
                    <a:pt x="1210" y="1296"/>
                  </a:cubicBezTo>
                  <a:cubicBezTo>
                    <a:pt x="1243" y="1329"/>
                    <a:pt x="1265" y="1362"/>
                    <a:pt x="1298" y="1384"/>
                  </a:cubicBezTo>
                  <a:cubicBezTo>
                    <a:pt x="1309" y="1406"/>
                    <a:pt x="1320" y="1417"/>
                    <a:pt x="1342" y="1428"/>
                  </a:cubicBezTo>
                  <a:cubicBezTo>
                    <a:pt x="1350" y="1436"/>
                    <a:pt x="1358" y="1443"/>
                    <a:pt x="1369" y="1443"/>
                  </a:cubicBezTo>
                  <a:cubicBezTo>
                    <a:pt x="1374" y="1443"/>
                    <a:pt x="1380" y="1442"/>
                    <a:pt x="1386" y="1439"/>
                  </a:cubicBezTo>
                  <a:cubicBezTo>
                    <a:pt x="1397" y="1428"/>
                    <a:pt x="1397" y="1406"/>
                    <a:pt x="1397" y="1395"/>
                  </a:cubicBezTo>
                  <a:cubicBezTo>
                    <a:pt x="1397" y="1362"/>
                    <a:pt x="1386" y="1340"/>
                    <a:pt x="1375" y="1318"/>
                  </a:cubicBezTo>
                  <a:cubicBezTo>
                    <a:pt x="1342" y="1263"/>
                    <a:pt x="1320" y="1230"/>
                    <a:pt x="1287" y="1186"/>
                  </a:cubicBezTo>
                  <a:cubicBezTo>
                    <a:pt x="1221" y="1087"/>
                    <a:pt x="1144" y="999"/>
                    <a:pt x="1056" y="922"/>
                  </a:cubicBezTo>
                  <a:cubicBezTo>
                    <a:pt x="968" y="834"/>
                    <a:pt x="880" y="757"/>
                    <a:pt x="792" y="669"/>
                  </a:cubicBezTo>
                  <a:cubicBezTo>
                    <a:pt x="627" y="515"/>
                    <a:pt x="462" y="372"/>
                    <a:pt x="319" y="196"/>
                  </a:cubicBezTo>
                  <a:cubicBezTo>
                    <a:pt x="297" y="174"/>
                    <a:pt x="286" y="152"/>
                    <a:pt x="264" y="130"/>
                  </a:cubicBezTo>
                  <a:cubicBezTo>
                    <a:pt x="253" y="108"/>
                    <a:pt x="242" y="97"/>
                    <a:pt x="231" y="86"/>
                  </a:cubicBezTo>
                  <a:cubicBezTo>
                    <a:pt x="220" y="75"/>
                    <a:pt x="209" y="64"/>
                    <a:pt x="198" y="53"/>
                  </a:cubicBezTo>
                  <a:cubicBezTo>
                    <a:pt x="187" y="42"/>
                    <a:pt x="187" y="42"/>
                    <a:pt x="176" y="31"/>
                  </a:cubicBezTo>
                  <a:cubicBezTo>
                    <a:pt x="165" y="31"/>
                    <a:pt x="165" y="20"/>
                    <a:pt x="165" y="20"/>
                  </a:cubicBezTo>
                  <a:cubicBezTo>
                    <a:pt x="154" y="9"/>
                    <a:pt x="143" y="9"/>
                    <a:pt x="132" y="9"/>
                  </a:cubicBezTo>
                  <a:cubicBezTo>
                    <a:pt x="127" y="4"/>
                    <a:pt x="121" y="1"/>
                    <a:pt x="1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43">
              <a:extLst>
                <a:ext uri="{FF2B5EF4-FFF2-40B4-BE49-F238E27FC236}">
                  <a16:creationId xmlns:a16="http://schemas.microsoft.com/office/drawing/2014/main" id="{0ED521B1-7FD9-59F1-3B93-86EB6A0D29EB}"/>
                </a:ext>
              </a:extLst>
            </p:cNvPr>
            <p:cNvSpPr/>
            <p:nvPr/>
          </p:nvSpPr>
          <p:spPr>
            <a:xfrm>
              <a:off x="4265825" y="-870625"/>
              <a:ext cx="76750" cy="345050"/>
            </a:xfrm>
            <a:custGeom>
              <a:avLst/>
              <a:gdLst/>
              <a:ahLst/>
              <a:cxnLst/>
              <a:rect l="l" t="t" r="r" b="b"/>
              <a:pathLst>
                <a:path w="3070" h="13802" extrusionOk="0">
                  <a:moveTo>
                    <a:pt x="23" y="0"/>
                  </a:moveTo>
                  <a:cubicBezTo>
                    <a:pt x="23" y="0"/>
                    <a:pt x="23" y="0"/>
                    <a:pt x="12" y="11"/>
                  </a:cubicBezTo>
                  <a:cubicBezTo>
                    <a:pt x="12" y="11"/>
                    <a:pt x="12" y="22"/>
                    <a:pt x="1" y="33"/>
                  </a:cubicBezTo>
                  <a:cubicBezTo>
                    <a:pt x="1" y="44"/>
                    <a:pt x="1" y="77"/>
                    <a:pt x="1" y="99"/>
                  </a:cubicBezTo>
                  <a:cubicBezTo>
                    <a:pt x="1" y="143"/>
                    <a:pt x="12" y="187"/>
                    <a:pt x="12" y="231"/>
                  </a:cubicBezTo>
                  <a:cubicBezTo>
                    <a:pt x="23" y="330"/>
                    <a:pt x="34" y="418"/>
                    <a:pt x="45" y="517"/>
                  </a:cubicBezTo>
                  <a:cubicBezTo>
                    <a:pt x="56" y="693"/>
                    <a:pt x="78" y="869"/>
                    <a:pt x="100" y="1045"/>
                  </a:cubicBezTo>
                  <a:cubicBezTo>
                    <a:pt x="177" y="1650"/>
                    <a:pt x="254" y="2254"/>
                    <a:pt x="364" y="2848"/>
                  </a:cubicBezTo>
                  <a:cubicBezTo>
                    <a:pt x="419" y="3145"/>
                    <a:pt x="485" y="3442"/>
                    <a:pt x="540" y="3728"/>
                  </a:cubicBezTo>
                  <a:cubicBezTo>
                    <a:pt x="595" y="4036"/>
                    <a:pt x="661" y="4344"/>
                    <a:pt x="716" y="4641"/>
                  </a:cubicBezTo>
                  <a:cubicBezTo>
                    <a:pt x="771" y="4949"/>
                    <a:pt x="826" y="5246"/>
                    <a:pt x="881" y="5554"/>
                  </a:cubicBezTo>
                  <a:cubicBezTo>
                    <a:pt x="936" y="5862"/>
                    <a:pt x="980" y="6169"/>
                    <a:pt x="1035" y="6466"/>
                  </a:cubicBezTo>
                  <a:cubicBezTo>
                    <a:pt x="1057" y="6587"/>
                    <a:pt x="1079" y="6708"/>
                    <a:pt x="1101" y="6829"/>
                  </a:cubicBezTo>
                  <a:cubicBezTo>
                    <a:pt x="1134" y="7038"/>
                    <a:pt x="1178" y="7247"/>
                    <a:pt x="1211" y="7456"/>
                  </a:cubicBezTo>
                  <a:cubicBezTo>
                    <a:pt x="1266" y="7764"/>
                    <a:pt x="1332" y="8061"/>
                    <a:pt x="1398" y="8369"/>
                  </a:cubicBezTo>
                  <a:cubicBezTo>
                    <a:pt x="1464" y="8666"/>
                    <a:pt x="1530" y="8952"/>
                    <a:pt x="1596" y="9249"/>
                  </a:cubicBezTo>
                  <a:cubicBezTo>
                    <a:pt x="1662" y="9535"/>
                    <a:pt x="1738" y="9810"/>
                    <a:pt x="1815" y="10095"/>
                  </a:cubicBezTo>
                  <a:cubicBezTo>
                    <a:pt x="1848" y="10238"/>
                    <a:pt x="1881" y="10381"/>
                    <a:pt x="1925" y="10524"/>
                  </a:cubicBezTo>
                  <a:cubicBezTo>
                    <a:pt x="1958" y="10678"/>
                    <a:pt x="2002" y="10832"/>
                    <a:pt x="2046" y="10975"/>
                  </a:cubicBezTo>
                  <a:cubicBezTo>
                    <a:pt x="2090" y="11129"/>
                    <a:pt x="2123" y="11283"/>
                    <a:pt x="2167" y="11437"/>
                  </a:cubicBezTo>
                  <a:cubicBezTo>
                    <a:pt x="2200" y="11525"/>
                    <a:pt x="2222" y="11624"/>
                    <a:pt x="2255" y="11712"/>
                  </a:cubicBezTo>
                  <a:cubicBezTo>
                    <a:pt x="2266" y="11767"/>
                    <a:pt x="2288" y="11822"/>
                    <a:pt x="2299" y="11866"/>
                  </a:cubicBezTo>
                  <a:cubicBezTo>
                    <a:pt x="2332" y="11965"/>
                    <a:pt x="2365" y="12064"/>
                    <a:pt x="2398" y="12152"/>
                  </a:cubicBezTo>
                  <a:cubicBezTo>
                    <a:pt x="2409" y="12207"/>
                    <a:pt x="2431" y="12262"/>
                    <a:pt x="2442" y="12306"/>
                  </a:cubicBezTo>
                  <a:cubicBezTo>
                    <a:pt x="2497" y="12460"/>
                    <a:pt x="2541" y="12603"/>
                    <a:pt x="2596" y="12746"/>
                  </a:cubicBezTo>
                  <a:cubicBezTo>
                    <a:pt x="2706" y="13065"/>
                    <a:pt x="2816" y="13373"/>
                    <a:pt x="2926" y="13691"/>
                  </a:cubicBezTo>
                  <a:lnTo>
                    <a:pt x="2937" y="13735"/>
                  </a:lnTo>
                  <a:cubicBezTo>
                    <a:pt x="2948" y="13746"/>
                    <a:pt x="2959" y="13757"/>
                    <a:pt x="2959" y="13779"/>
                  </a:cubicBezTo>
                  <a:cubicBezTo>
                    <a:pt x="2981" y="13790"/>
                    <a:pt x="3003" y="13801"/>
                    <a:pt x="3014" y="13801"/>
                  </a:cubicBezTo>
                  <a:lnTo>
                    <a:pt x="3036" y="13801"/>
                  </a:lnTo>
                  <a:cubicBezTo>
                    <a:pt x="3047" y="13790"/>
                    <a:pt x="3047" y="13779"/>
                    <a:pt x="3058" y="13768"/>
                  </a:cubicBezTo>
                  <a:cubicBezTo>
                    <a:pt x="3058" y="13757"/>
                    <a:pt x="3069" y="13735"/>
                    <a:pt x="3069" y="13713"/>
                  </a:cubicBezTo>
                  <a:cubicBezTo>
                    <a:pt x="3058" y="13702"/>
                    <a:pt x="3058" y="13680"/>
                    <a:pt x="3058" y="13669"/>
                  </a:cubicBezTo>
                  <a:lnTo>
                    <a:pt x="3047" y="13647"/>
                  </a:lnTo>
                  <a:cubicBezTo>
                    <a:pt x="3036" y="13626"/>
                    <a:pt x="3036" y="13593"/>
                    <a:pt x="3025" y="13571"/>
                  </a:cubicBezTo>
                  <a:cubicBezTo>
                    <a:pt x="3025" y="13560"/>
                    <a:pt x="3014" y="13549"/>
                    <a:pt x="3014" y="13538"/>
                  </a:cubicBezTo>
                  <a:cubicBezTo>
                    <a:pt x="2992" y="13472"/>
                    <a:pt x="2970" y="13395"/>
                    <a:pt x="2937" y="13318"/>
                  </a:cubicBezTo>
                  <a:cubicBezTo>
                    <a:pt x="2893" y="13175"/>
                    <a:pt x="2838" y="13021"/>
                    <a:pt x="2794" y="12878"/>
                  </a:cubicBezTo>
                  <a:cubicBezTo>
                    <a:pt x="2739" y="12724"/>
                    <a:pt x="2684" y="12570"/>
                    <a:pt x="2640" y="12416"/>
                  </a:cubicBezTo>
                  <a:cubicBezTo>
                    <a:pt x="2618" y="12361"/>
                    <a:pt x="2596" y="12295"/>
                    <a:pt x="2574" y="12229"/>
                  </a:cubicBezTo>
                  <a:lnTo>
                    <a:pt x="2497" y="11987"/>
                  </a:lnTo>
                  <a:cubicBezTo>
                    <a:pt x="2475" y="11921"/>
                    <a:pt x="2453" y="11855"/>
                    <a:pt x="2442" y="11789"/>
                  </a:cubicBezTo>
                  <a:cubicBezTo>
                    <a:pt x="2409" y="11701"/>
                    <a:pt x="2387" y="11624"/>
                    <a:pt x="2365" y="11536"/>
                  </a:cubicBezTo>
                  <a:cubicBezTo>
                    <a:pt x="2321" y="11393"/>
                    <a:pt x="2277" y="11239"/>
                    <a:pt x="2244" y="11085"/>
                  </a:cubicBezTo>
                  <a:cubicBezTo>
                    <a:pt x="2167" y="10810"/>
                    <a:pt x="2090" y="10524"/>
                    <a:pt x="2013" y="10238"/>
                  </a:cubicBezTo>
                  <a:cubicBezTo>
                    <a:pt x="1936" y="9952"/>
                    <a:pt x="1859" y="9656"/>
                    <a:pt x="1793" y="9359"/>
                  </a:cubicBezTo>
                  <a:cubicBezTo>
                    <a:pt x="1760" y="9216"/>
                    <a:pt x="1716" y="9062"/>
                    <a:pt x="1684" y="8908"/>
                  </a:cubicBezTo>
                  <a:cubicBezTo>
                    <a:pt x="1651" y="8754"/>
                    <a:pt x="1618" y="8600"/>
                    <a:pt x="1585" y="8446"/>
                  </a:cubicBezTo>
                  <a:cubicBezTo>
                    <a:pt x="1519" y="8160"/>
                    <a:pt x="1453" y="7863"/>
                    <a:pt x="1398" y="7566"/>
                  </a:cubicBezTo>
                  <a:cubicBezTo>
                    <a:pt x="1343" y="7258"/>
                    <a:pt x="1277" y="6950"/>
                    <a:pt x="1222" y="6642"/>
                  </a:cubicBezTo>
                  <a:cubicBezTo>
                    <a:pt x="1167" y="6323"/>
                    <a:pt x="1112" y="6016"/>
                    <a:pt x="1057" y="5697"/>
                  </a:cubicBezTo>
                  <a:cubicBezTo>
                    <a:pt x="1002" y="5400"/>
                    <a:pt x="947" y="5092"/>
                    <a:pt x="892" y="4795"/>
                  </a:cubicBezTo>
                  <a:cubicBezTo>
                    <a:pt x="859" y="4652"/>
                    <a:pt x="837" y="4509"/>
                    <a:pt x="804" y="4377"/>
                  </a:cubicBezTo>
                  <a:cubicBezTo>
                    <a:pt x="771" y="4223"/>
                    <a:pt x="749" y="4080"/>
                    <a:pt x="716" y="3937"/>
                  </a:cubicBezTo>
                  <a:cubicBezTo>
                    <a:pt x="650" y="3629"/>
                    <a:pt x="584" y="3332"/>
                    <a:pt x="518" y="3024"/>
                  </a:cubicBezTo>
                  <a:cubicBezTo>
                    <a:pt x="463" y="2738"/>
                    <a:pt x="408" y="2441"/>
                    <a:pt x="353" y="2156"/>
                  </a:cubicBezTo>
                  <a:lnTo>
                    <a:pt x="353" y="2145"/>
                  </a:lnTo>
                  <a:cubicBezTo>
                    <a:pt x="331" y="2013"/>
                    <a:pt x="309" y="1881"/>
                    <a:pt x="287" y="1749"/>
                  </a:cubicBezTo>
                  <a:cubicBezTo>
                    <a:pt x="243" y="1463"/>
                    <a:pt x="199" y="1177"/>
                    <a:pt x="166" y="891"/>
                  </a:cubicBezTo>
                  <a:cubicBezTo>
                    <a:pt x="144" y="726"/>
                    <a:pt x="122" y="572"/>
                    <a:pt x="100" y="418"/>
                  </a:cubicBezTo>
                  <a:cubicBezTo>
                    <a:pt x="89" y="341"/>
                    <a:pt x="89" y="275"/>
                    <a:pt x="78" y="209"/>
                  </a:cubicBezTo>
                  <a:cubicBezTo>
                    <a:pt x="78" y="165"/>
                    <a:pt x="67" y="132"/>
                    <a:pt x="67" y="88"/>
                  </a:cubicBezTo>
                  <a:cubicBezTo>
                    <a:pt x="67" y="55"/>
                    <a:pt x="67" y="22"/>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43">
              <a:extLst>
                <a:ext uri="{FF2B5EF4-FFF2-40B4-BE49-F238E27FC236}">
                  <a16:creationId xmlns:a16="http://schemas.microsoft.com/office/drawing/2014/main" id="{E4CBF34E-C6FB-5051-E395-3F5A59D7DEC6}"/>
                </a:ext>
              </a:extLst>
            </p:cNvPr>
            <p:cNvSpPr/>
            <p:nvPr/>
          </p:nvSpPr>
          <p:spPr>
            <a:xfrm>
              <a:off x="4256225" y="-965700"/>
              <a:ext cx="10725" cy="41475"/>
            </a:xfrm>
            <a:custGeom>
              <a:avLst/>
              <a:gdLst/>
              <a:ahLst/>
              <a:cxnLst/>
              <a:rect l="l" t="t" r="r" b="b"/>
              <a:pathLst>
                <a:path w="429" h="1659" extrusionOk="0">
                  <a:moveTo>
                    <a:pt x="412" y="1"/>
                  </a:moveTo>
                  <a:cubicBezTo>
                    <a:pt x="410" y="1"/>
                    <a:pt x="407" y="4"/>
                    <a:pt x="407" y="9"/>
                  </a:cubicBezTo>
                  <a:cubicBezTo>
                    <a:pt x="396" y="9"/>
                    <a:pt x="396" y="20"/>
                    <a:pt x="385" y="31"/>
                  </a:cubicBezTo>
                  <a:cubicBezTo>
                    <a:pt x="385" y="42"/>
                    <a:pt x="385" y="53"/>
                    <a:pt x="374" y="53"/>
                  </a:cubicBezTo>
                  <a:cubicBezTo>
                    <a:pt x="374" y="64"/>
                    <a:pt x="374" y="75"/>
                    <a:pt x="374" y="86"/>
                  </a:cubicBezTo>
                  <a:cubicBezTo>
                    <a:pt x="374" y="97"/>
                    <a:pt x="363" y="108"/>
                    <a:pt x="363" y="119"/>
                  </a:cubicBezTo>
                  <a:cubicBezTo>
                    <a:pt x="341" y="229"/>
                    <a:pt x="308" y="328"/>
                    <a:pt x="286" y="438"/>
                  </a:cubicBezTo>
                  <a:cubicBezTo>
                    <a:pt x="286" y="438"/>
                    <a:pt x="286" y="427"/>
                    <a:pt x="286" y="427"/>
                  </a:cubicBezTo>
                  <a:cubicBezTo>
                    <a:pt x="275" y="493"/>
                    <a:pt x="253" y="559"/>
                    <a:pt x="242" y="614"/>
                  </a:cubicBezTo>
                  <a:lnTo>
                    <a:pt x="198" y="779"/>
                  </a:lnTo>
                  <a:cubicBezTo>
                    <a:pt x="198" y="784"/>
                    <a:pt x="198" y="787"/>
                    <a:pt x="198" y="790"/>
                  </a:cubicBezTo>
                  <a:cubicBezTo>
                    <a:pt x="187" y="812"/>
                    <a:pt x="187" y="845"/>
                    <a:pt x="176" y="878"/>
                  </a:cubicBezTo>
                  <a:cubicBezTo>
                    <a:pt x="176" y="878"/>
                    <a:pt x="176" y="867"/>
                    <a:pt x="176" y="867"/>
                  </a:cubicBezTo>
                  <a:cubicBezTo>
                    <a:pt x="176" y="878"/>
                    <a:pt x="176" y="889"/>
                    <a:pt x="165" y="900"/>
                  </a:cubicBezTo>
                  <a:cubicBezTo>
                    <a:pt x="165" y="911"/>
                    <a:pt x="165" y="911"/>
                    <a:pt x="165" y="911"/>
                  </a:cubicBezTo>
                  <a:cubicBezTo>
                    <a:pt x="165" y="922"/>
                    <a:pt x="165" y="922"/>
                    <a:pt x="165" y="922"/>
                  </a:cubicBezTo>
                  <a:cubicBezTo>
                    <a:pt x="154" y="966"/>
                    <a:pt x="143" y="1010"/>
                    <a:pt x="132" y="1054"/>
                  </a:cubicBezTo>
                  <a:cubicBezTo>
                    <a:pt x="121" y="1098"/>
                    <a:pt x="110" y="1142"/>
                    <a:pt x="99" y="1186"/>
                  </a:cubicBezTo>
                  <a:cubicBezTo>
                    <a:pt x="99" y="1186"/>
                    <a:pt x="99" y="1175"/>
                    <a:pt x="99" y="1175"/>
                  </a:cubicBezTo>
                  <a:cubicBezTo>
                    <a:pt x="77" y="1252"/>
                    <a:pt x="66" y="1340"/>
                    <a:pt x="44" y="1417"/>
                  </a:cubicBezTo>
                  <a:cubicBezTo>
                    <a:pt x="33" y="1439"/>
                    <a:pt x="33" y="1461"/>
                    <a:pt x="33" y="1472"/>
                  </a:cubicBezTo>
                  <a:cubicBezTo>
                    <a:pt x="22" y="1494"/>
                    <a:pt x="22" y="1516"/>
                    <a:pt x="11" y="1538"/>
                  </a:cubicBezTo>
                  <a:cubicBezTo>
                    <a:pt x="11" y="1549"/>
                    <a:pt x="11" y="1560"/>
                    <a:pt x="11" y="1571"/>
                  </a:cubicBezTo>
                  <a:cubicBezTo>
                    <a:pt x="0" y="1593"/>
                    <a:pt x="0" y="1615"/>
                    <a:pt x="11" y="1637"/>
                  </a:cubicBezTo>
                  <a:cubicBezTo>
                    <a:pt x="11" y="1637"/>
                    <a:pt x="11" y="1648"/>
                    <a:pt x="22" y="1648"/>
                  </a:cubicBezTo>
                  <a:cubicBezTo>
                    <a:pt x="22" y="1648"/>
                    <a:pt x="22" y="1659"/>
                    <a:pt x="22" y="1659"/>
                  </a:cubicBezTo>
                  <a:lnTo>
                    <a:pt x="33" y="1659"/>
                  </a:lnTo>
                  <a:cubicBezTo>
                    <a:pt x="44" y="1659"/>
                    <a:pt x="44" y="1659"/>
                    <a:pt x="44" y="1648"/>
                  </a:cubicBezTo>
                  <a:cubicBezTo>
                    <a:pt x="44" y="1648"/>
                    <a:pt x="55" y="1637"/>
                    <a:pt x="55" y="1626"/>
                  </a:cubicBezTo>
                  <a:cubicBezTo>
                    <a:pt x="55" y="1615"/>
                    <a:pt x="55" y="1604"/>
                    <a:pt x="55" y="1593"/>
                  </a:cubicBezTo>
                  <a:cubicBezTo>
                    <a:pt x="66" y="1582"/>
                    <a:pt x="66" y="1571"/>
                    <a:pt x="66" y="1549"/>
                  </a:cubicBezTo>
                  <a:cubicBezTo>
                    <a:pt x="77" y="1538"/>
                    <a:pt x="77" y="1516"/>
                    <a:pt x="77" y="1505"/>
                  </a:cubicBezTo>
                  <a:cubicBezTo>
                    <a:pt x="132" y="1318"/>
                    <a:pt x="187" y="1131"/>
                    <a:pt x="231" y="944"/>
                  </a:cubicBezTo>
                  <a:cubicBezTo>
                    <a:pt x="231" y="938"/>
                    <a:pt x="231" y="936"/>
                    <a:pt x="231" y="933"/>
                  </a:cubicBezTo>
                  <a:cubicBezTo>
                    <a:pt x="231" y="922"/>
                    <a:pt x="242" y="911"/>
                    <a:pt x="242" y="900"/>
                  </a:cubicBezTo>
                  <a:cubicBezTo>
                    <a:pt x="242" y="900"/>
                    <a:pt x="242" y="889"/>
                    <a:pt x="242" y="878"/>
                  </a:cubicBezTo>
                  <a:cubicBezTo>
                    <a:pt x="253" y="878"/>
                    <a:pt x="253" y="867"/>
                    <a:pt x="253" y="867"/>
                  </a:cubicBezTo>
                  <a:cubicBezTo>
                    <a:pt x="253" y="845"/>
                    <a:pt x="264" y="823"/>
                    <a:pt x="264" y="812"/>
                  </a:cubicBezTo>
                  <a:cubicBezTo>
                    <a:pt x="275" y="768"/>
                    <a:pt x="286" y="724"/>
                    <a:pt x="297" y="669"/>
                  </a:cubicBezTo>
                  <a:cubicBezTo>
                    <a:pt x="308" y="625"/>
                    <a:pt x="319" y="581"/>
                    <a:pt x="330" y="526"/>
                  </a:cubicBezTo>
                  <a:cubicBezTo>
                    <a:pt x="352" y="427"/>
                    <a:pt x="374" y="328"/>
                    <a:pt x="396" y="218"/>
                  </a:cubicBezTo>
                  <a:lnTo>
                    <a:pt x="429" y="64"/>
                  </a:lnTo>
                  <a:cubicBezTo>
                    <a:pt x="429" y="53"/>
                    <a:pt x="429" y="42"/>
                    <a:pt x="429" y="31"/>
                  </a:cubicBezTo>
                  <a:cubicBezTo>
                    <a:pt x="429" y="20"/>
                    <a:pt x="429" y="9"/>
                    <a:pt x="418" y="9"/>
                  </a:cubicBezTo>
                  <a:cubicBezTo>
                    <a:pt x="418" y="4"/>
                    <a:pt x="415" y="1"/>
                    <a:pt x="4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43">
              <a:extLst>
                <a:ext uri="{FF2B5EF4-FFF2-40B4-BE49-F238E27FC236}">
                  <a16:creationId xmlns:a16="http://schemas.microsoft.com/office/drawing/2014/main" id="{08C29CD6-EA0F-56E6-10BA-95CC9FC747BF}"/>
                </a:ext>
              </a:extLst>
            </p:cNvPr>
            <p:cNvSpPr/>
            <p:nvPr/>
          </p:nvSpPr>
          <p:spPr>
            <a:xfrm>
              <a:off x="4252375" y="-977575"/>
              <a:ext cx="17600" cy="59675"/>
            </a:xfrm>
            <a:custGeom>
              <a:avLst/>
              <a:gdLst/>
              <a:ahLst/>
              <a:cxnLst/>
              <a:rect l="l" t="t" r="r" b="b"/>
              <a:pathLst>
                <a:path w="704" h="2387" extrusionOk="0">
                  <a:moveTo>
                    <a:pt x="682" y="0"/>
                  </a:moveTo>
                  <a:cubicBezTo>
                    <a:pt x="682" y="0"/>
                    <a:pt x="671" y="0"/>
                    <a:pt x="660" y="11"/>
                  </a:cubicBezTo>
                  <a:cubicBezTo>
                    <a:pt x="660" y="11"/>
                    <a:pt x="660" y="22"/>
                    <a:pt x="660" y="33"/>
                  </a:cubicBezTo>
                  <a:lnTo>
                    <a:pt x="649" y="33"/>
                  </a:lnTo>
                  <a:cubicBezTo>
                    <a:pt x="649" y="44"/>
                    <a:pt x="649" y="55"/>
                    <a:pt x="649" y="66"/>
                  </a:cubicBezTo>
                  <a:lnTo>
                    <a:pt x="638" y="88"/>
                  </a:lnTo>
                  <a:cubicBezTo>
                    <a:pt x="627" y="121"/>
                    <a:pt x="627" y="143"/>
                    <a:pt x="616" y="165"/>
                  </a:cubicBezTo>
                  <a:cubicBezTo>
                    <a:pt x="583" y="275"/>
                    <a:pt x="561" y="385"/>
                    <a:pt x="528" y="495"/>
                  </a:cubicBezTo>
                  <a:cubicBezTo>
                    <a:pt x="473" y="715"/>
                    <a:pt x="418" y="924"/>
                    <a:pt x="352" y="1133"/>
                  </a:cubicBezTo>
                  <a:cubicBezTo>
                    <a:pt x="297" y="1353"/>
                    <a:pt x="231" y="1573"/>
                    <a:pt x="176" y="1793"/>
                  </a:cubicBezTo>
                  <a:cubicBezTo>
                    <a:pt x="143" y="1892"/>
                    <a:pt x="110" y="1991"/>
                    <a:pt x="77" y="2090"/>
                  </a:cubicBezTo>
                  <a:cubicBezTo>
                    <a:pt x="77" y="2112"/>
                    <a:pt x="66" y="2145"/>
                    <a:pt x="55" y="2167"/>
                  </a:cubicBezTo>
                  <a:cubicBezTo>
                    <a:pt x="44" y="2200"/>
                    <a:pt x="33" y="2222"/>
                    <a:pt x="33" y="2255"/>
                  </a:cubicBezTo>
                  <a:cubicBezTo>
                    <a:pt x="22" y="2277"/>
                    <a:pt x="11" y="2310"/>
                    <a:pt x="0" y="2332"/>
                  </a:cubicBezTo>
                  <a:cubicBezTo>
                    <a:pt x="0" y="2354"/>
                    <a:pt x="0" y="2365"/>
                    <a:pt x="0" y="2376"/>
                  </a:cubicBezTo>
                  <a:cubicBezTo>
                    <a:pt x="0" y="2376"/>
                    <a:pt x="11" y="2387"/>
                    <a:pt x="11" y="2387"/>
                  </a:cubicBezTo>
                  <a:cubicBezTo>
                    <a:pt x="22" y="2387"/>
                    <a:pt x="22" y="2376"/>
                    <a:pt x="33" y="2376"/>
                  </a:cubicBezTo>
                  <a:cubicBezTo>
                    <a:pt x="44" y="2365"/>
                    <a:pt x="44" y="2343"/>
                    <a:pt x="44" y="2332"/>
                  </a:cubicBezTo>
                  <a:cubicBezTo>
                    <a:pt x="55" y="2299"/>
                    <a:pt x="66" y="2277"/>
                    <a:pt x="77" y="2244"/>
                  </a:cubicBezTo>
                  <a:cubicBezTo>
                    <a:pt x="88" y="2189"/>
                    <a:pt x="110" y="2134"/>
                    <a:pt x="132" y="2079"/>
                  </a:cubicBezTo>
                  <a:cubicBezTo>
                    <a:pt x="187" y="1870"/>
                    <a:pt x="253" y="1661"/>
                    <a:pt x="319" y="1452"/>
                  </a:cubicBezTo>
                  <a:cubicBezTo>
                    <a:pt x="385" y="1232"/>
                    <a:pt x="440" y="1001"/>
                    <a:pt x="506" y="781"/>
                  </a:cubicBezTo>
                  <a:cubicBezTo>
                    <a:pt x="539" y="671"/>
                    <a:pt x="561" y="572"/>
                    <a:pt x="594" y="462"/>
                  </a:cubicBezTo>
                  <a:cubicBezTo>
                    <a:pt x="616" y="363"/>
                    <a:pt x="649" y="264"/>
                    <a:pt x="671" y="154"/>
                  </a:cubicBezTo>
                  <a:cubicBezTo>
                    <a:pt x="682" y="132"/>
                    <a:pt x="682" y="99"/>
                    <a:pt x="693" y="66"/>
                  </a:cubicBezTo>
                  <a:cubicBezTo>
                    <a:pt x="693" y="66"/>
                    <a:pt x="693" y="55"/>
                    <a:pt x="693" y="44"/>
                  </a:cubicBezTo>
                  <a:cubicBezTo>
                    <a:pt x="704" y="33"/>
                    <a:pt x="704" y="22"/>
                    <a:pt x="69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43">
              <a:extLst>
                <a:ext uri="{FF2B5EF4-FFF2-40B4-BE49-F238E27FC236}">
                  <a16:creationId xmlns:a16="http://schemas.microsoft.com/office/drawing/2014/main" id="{522CC731-551E-B86A-4E38-3E191450513E}"/>
                </a:ext>
              </a:extLst>
            </p:cNvPr>
            <p:cNvSpPr/>
            <p:nvPr/>
          </p:nvSpPr>
          <p:spPr>
            <a:xfrm>
              <a:off x="4248250" y="-981150"/>
              <a:ext cx="19250" cy="55825"/>
            </a:xfrm>
            <a:custGeom>
              <a:avLst/>
              <a:gdLst/>
              <a:ahLst/>
              <a:cxnLst/>
              <a:rect l="l" t="t" r="r" b="b"/>
              <a:pathLst>
                <a:path w="770" h="2233" extrusionOk="0">
                  <a:moveTo>
                    <a:pt x="737" y="0"/>
                  </a:moveTo>
                  <a:cubicBezTo>
                    <a:pt x="737" y="0"/>
                    <a:pt x="726" y="11"/>
                    <a:pt x="726" y="11"/>
                  </a:cubicBezTo>
                  <a:cubicBezTo>
                    <a:pt x="715" y="11"/>
                    <a:pt x="715" y="22"/>
                    <a:pt x="715" y="33"/>
                  </a:cubicBezTo>
                  <a:cubicBezTo>
                    <a:pt x="704" y="55"/>
                    <a:pt x="693" y="88"/>
                    <a:pt x="682" y="110"/>
                  </a:cubicBezTo>
                  <a:cubicBezTo>
                    <a:pt x="671" y="143"/>
                    <a:pt x="660" y="165"/>
                    <a:pt x="649" y="198"/>
                  </a:cubicBezTo>
                  <a:cubicBezTo>
                    <a:pt x="638" y="242"/>
                    <a:pt x="616" y="297"/>
                    <a:pt x="605" y="352"/>
                  </a:cubicBezTo>
                  <a:cubicBezTo>
                    <a:pt x="539" y="550"/>
                    <a:pt x="473" y="759"/>
                    <a:pt x="407" y="957"/>
                  </a:cubicBezTo>
                  <a:cubicBezTo>
                    <a:pt x="330" y="1177"/>
                    <a:pt x="264" y="1386"/>
                    <a:pt x="198" y="1606"/>
                  </a:cubicBezTo>
                  <a:cubicBezTo>
                    <a:pt x="165" y="1705"/>
                    <a:pt x="132" y="1804"/>
                    <a:pt x="99" y="1903"/>
                  </a:cubicBezTo>
                  <a:cubicBezTo>
                    <a:pt x="77" y="1969"/>
                    <a:pt x="55" y="2024"/>
                    <a:pt x="44" y="2079"/>
                  </a:cubicBezTo>
                  <a:cubicBezTo>
                    <a:pt x="33" y="2101"/>
                    <a:pt x="22" y="2134"/>
                    <a:pt x="11" y="2156"/>
                  </a:cubicBezTo>
                  <a:cubicBezTo>
                    <a:pt x="11" y="2167"/>
                    <a:pt x="0" y="2189"/>
                    <a:pt x="0" y="2200"/>
                  </a:cubicBezTo>
                  <a:cubicBezTo>
                    <a:pt x="11" y="2211"/>
                    <a:pt x="11" y="2222"/>
                    <a:pt x="11" y="2222"/>
                  </a:cubicBezTo>
                  <a:cubicBezTo>
                    <a:pt x="11" y="2233"/>
                    <a:pt x="22" y="2233"/>
                    <a:pt x="22" y="2233"/>
                  </a:cubicBezTo>
                  <a:cubicBezTo>
                    <a:pt x="22" y="2233"/>
                    <a:pt x="33" y="2222"/>
                    <a:pt x="33" y="2222"/>
                  </a:cubicBezTo>
                  <a:cubicBezTo>
                    <a:pt x="44" y="2211"/>
                    <a:pt x="55" y="2189"/>
                    <a:pt x="55" y="2178"/>
                  </a:cubicBezTo>
                  <a:cubicBezTo>
                    <a:pt x="132" y="1969"/>
                    <a:pt x="198" y="1760"/>
                    <a:pt x="275" y="1562"/>
                  </a:cubicBezTo>
                  <a:cubicBezTo>
                    <a:pt x="341" y="1353"/>
                    <a:pt x="407" y="1144"/>
                    <a:pt x="484" y="935"/>
                  </a:cubicBezTo>
                  <a:cubicBezTo>
                    <a:pt x="550" y="726"/>
                    <a:pt x="627" y="517"/>
                    <a:pt x="693" y="308"/>
                  </a:cubicBezTo>
                  <a:cubicBezTo>
                    <a:pt x="704" y="253"/>
                    <a:pt x="726" y="198"/>
                    <a:pt x="748" y="143"/>
                  </a:cubicBezTo>
                  <a:cubicBezTo>
                    <a:pt x="748" y="132"/>
                    <a:pt x="748" y="110"/>
                    <a:pt x="759" y="99"/>
                  </a:cubicBezTo>
                  <a:cubicBezTo>
                    <a:pt x="759" y="88"/>
                    <a:pt x="759" y="88"/>
                    <a:pt x="759" y="77"/>
                  </a:cubicBezTo>
                  <a:cubicBezTo>
                    <a:pt x="770" y="66"/>
                    <a:pt x="770" y="55"/>
                    <a:pt x="770" y="44"/>
                  </a:cubicBezTo>
                  <a:cubicBezTo>
                    <a:pt x="770" y="33"/>
                    <a:pt x="770" y="22"/>
                    <a:pt x="759" y="11"/>
                  </a:cubicBezTo>
                  <a:cubicBezTo>
                    <a:pt x="759" y="0"/>
                    <a:pt x="759"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43">
              <a:extLst>
                <a:ext uri="{FF2B5EF4-FFF2-40B4-BE49-F238E27FC236}">
                  <a16:creationId xmlns:a16="http://schemas.microsoft.com/office/drawing/2014/main" id="{030C14F3-1E17-8A7E-C515-5D6B961337ED}"/>
                </a:ext>
              </a:extLst>
            </p:cNvPr>
            <p:cNvSpPr/>
            <p:nvPr/>
          </p:nvSpPr>
          <p:spPr>
            <a:xfrm>
              <a:off x="4247975" y="-985000"/>
              <a:ext cx="16775" cy="52800"/>
            </a:xfrm>
            <a:custGeom>
              <a:avLst/>
              <a:gdLst/>
              <a:ahLst/>
              <a:cxnLst/>
              <a:rect l="l" t="t" r="r" b="b"/>
              <a:pathLst>
                <a:path w="671" h="2112" extrusionOk="0">
                  <a:moveTo>
                    <a:pt x="649" y="0"/>
                  </a:moveTo>
                  <a:cubicBezTo>
                    <a:pt x="638" y="11"/>
                    <a:pt x="627" y="11"/>
                    <a:pt x="627" y="22"/>
                  </a:cubicBezTo>
                  <a:cubicBezTo>
                    <a:pt x="616" y="33"/>
                    <a:pt x="616" y="44"/>
                    <a:pt x="616" y="44"/>
                  </a:cubicBezTo>
                  <a:cubicBezTo>
                    <a:pt x="605" y="55"/>
                    <a:pt x="605" y="66"/>
                    <a:pt x="605" y="77"/>
                  </a:cubicBezTo>
                  <a:lnTo>
                    <a:pt x="561" y="165"/>
                  </a:lnTo>
                  <a:cubicBezTo>
                    <a:pt x="484" y="363"/>
                    <a:pt x="407" y="572"/>
                    <a:pt x="341" y="781"/>
                  </a:cubicBezTo>
                  <a:cubicBezTo>
                    <a:pt x="319" y="836"/>
                    <a:pt x="297" y="891"/>
                    <a:pt x="286" y="946"/>
                  </a:cubicBezTo>
                  <a:cubicBezTo>
                    <a:pt x="264" y="1001"/>
                    <a:pt x="242" y="1056"/>
                    <a:pt x="220" y="1111"/>
                  </a:cubicBezTo>
                  <a:cubicBezTo>
                    <a:pt x="209" y="1155"/>
                    <a:pt x="187" y="1210"/>
                    <a:pt x="176" y="1265"/>
                  </a:cubicBezTo>
                  <a:cubicBezTo>
                    <a:pt x="165" y="1320"/>
                    <a:pt x="143" y="1364"/>
                    <a:pt x="132" y="1419"/>
                  </a:cubicBezTo>
                  <a:cubicBezTo>
                    <a:pt x="121" y="1441"/>
                    <a:pt x="110" y="1463"/>
                    <a:pt x="110" y="1496"/>
                  </a:cubicBezTo>
                  <a:cubicBezTo>
                    <a:pt x="99" y="1518"/>
                    <a:pt x="99" y="1540"/>
                    <a:pt x="88" y="1562"/>
                  </a:cubicBezTo>
                  <a:cubicBezTo>
                    <a:pt x="77" y="1617"/>
                    <a:pt x="55" y="1672"/>
                    <a:pt x="44" y="1727"/>
                  </a:cubicBezTo>
                  <a:cubicBezTo>
                    <a:pt x="44" y="1760"/>
                    <a:pt x="33" y="1793"/>
                    <a:pt x="22" y="1826"/>
                  </a:cubicBezTo>
                  <a:cubicBezTo>
                    <a:pt x="22" y="1848"/>
                    <a:pt x="11" y="1881"/>
                    <a:pt x="11" y="1903"/>
                  </a:cubicBezTo>
                  <a:cubicBezTo>
                    <a:pt x="11" y="1914"/>
                    <a:pt x="11" y="1925"/>
                    <a:pt x="11" y="1936"/>
                  </a:cubicBezTo>
                  <a:cubicBezTo>
                    <a:pt x="0" y="1947"/>
                    <a:pt x="0" y="1969"/>
                    <a:pt x="0" y="1980"/>
                  </a:cubicBezTo>
                  <a:cubicBezTo>
                    <a:pt x="0" y="2002"/>
                    <a:pt x="0" y="2024"/>
                    <a:pt x="0" y="2046"/>
                  </a:cubicBezTo>
                  <a:cubicBezTo>
                    <a:pt x="0" y="2057"/>
                    <a:pt x="0" y="2079"/>
                    <a:pt x="0" y="2090"/>
                  </a:cubicBezTo>
                  <a:cubicBezTo>
                    <a:pt x="11" y="2090"/>
                    <a:pt x="11" y="2101"/>
                    <a:pt x="22" y="2101"/>
                  </a:cubicBezTo>
                  <a:lnTo>
                    <a:pt x="22" y="2112"/>
                  </a:lnTo>
                  <a:cubicBezTo>
                    <a:pt x="33" y="2101"/>
                    <a:pt x="33" y="2101"/>
                    <a:pt x="33" y="2090"/>
                  </a:cubicBezTo>
                  <a:lnTo>
                    <a:pt x="33" y="2079"/>
                  </a:lnTo>
                  <a:lnTo>
                    <a:pt x="33" y="2057"/>
                  </a:lnTo>
                  <a:lnTo>
                    <a:pt x="33" y="2035"/>
                  </a:lnTo>
                  <a:cubicBezTo>
                    <a:pt x="33" y="2013"/>
                    <a:pt x="44" y="1991"/>
                    <a:pt x="44" y="1980"/>
                  </a:cubicBezTo>
                  <a:lnTo>
                    <a:pt x="44" y="1947"/>
                  </a:lnTo>
                  <a:cubicBezTo>
                    <a:pt x="55" y="1914"/>
                    <a:pt x="55" y="1881"/>
                    <a:pt x="55" y="1848"/>
                  </a:cubicBezTo>
                  <a:lnTo>
                    <a:pt x="66" y="1826"/>
                  </a:lnTo>
                  <a:cubicBezTo>
                    <a:pt x="66" y="1815"/>
                    <a:pt x="66" y="1793"/>
                    <a:pt x="77" y="1782"/>
                  </a:cubicBezTo>
                  <a:cubicBezTo>
                    <a:pt x="77" y="1749"/>
                    <a:pt x="88" y="1727"/>
                    <a:pt x="88" y="1705"/>
                  </a:cubicBezTo>
                  <a:cubicBezTo>
                    <a:pt x="110" y="1650"/>
                    <a:pt x="121" y="1584"/>
                    <a:pt x="143" y="1529"/>
                  </a:cubicBezTo>
                  <a:cubicBezTo>
                    <a:pt x="154" y="1485"/>
                    <a:pt x="165" y="1430"/>
                    <a:pt x="187" y="1375"/>
                  </a:cubicBezTo>
                  <a:cubicBezTo>
                    <a:pt x="187" y="1364"/>
                    <a:pt x="198" y="1342"/>
                    <a:pt x="198" y="1331"/>
                  </a:cubicBezTo>
                  <a:cubicBezTo>
                    <a:pt x="209" y="1298"/>
                    <a:pt x="220" y="1265"/>
                    <a:pt x="231" y="1232"/>
                  </a:cubicBezTo>
                  <a:cubicBezTo>
                    <a:pt x="242" y="1188"/>
                    <a:pt x="264" y="1144"/>
                    <a:pt x="275" y="1100"/>
                  </a:cubicBezTo>
                  <a:cubicBezTo>
                    <a:pt x="352" y="880"/>
                    <a:pt x="429" y="671"/>
                    <a:pt x="517" y="462"/>
                  </a:cubicBezTo>
                  <a:cubicBezTo>
                    <a:pt x="550" y="363"/>
                    <a:pt x="594" y="253"/>
                    <a:pt x="638" y="154"/>
                  </a:cubicBezTo>
                  <a:cubicBezTo>
                    <a:pt x="638" y="132"/>
                    <a:pt x="649" y="110"/>
                    <a:pt x="660" y="88"/>
                  </a:cubicBezTo>
                  <a:cubicBezTo>
                    <a:pt x="660" y="88"/>
                    <a:pt x="671" y="77"/>
                    <a:pt x="671" y="66"/>
                  </a:cubicBezTo>
                  <a:cubicBezTo>
                    <a:pt x="671" y="55"/>
                    <a:pt x="671" y="55"/>
                    <a:pt x="671" y="55"/>
                  </a:cubicBezTo>
                  <a:lnTo>
                    <a:pt x="671" y="33"/>
                  </a:lnTo>
                  <a:cubicBezTo>
                    <a:pt x="671" y="22"/>
                    <a:pt x="671"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43">
              <a:extLst>
                <a:ext uri="{FF2B5EF4-FFF2-40B4-BE49-F238E27FC236}">
                  <a16:creationId xmlns:a16="http://schemas.microsoft.com/office/drawing/2014/main" id="{62381C2E-CA36-D539-4330-7221B66F3F88}"/>
                </a:ext>
              </a:extLst>
            </p:cNvPr>
            <p:cNvSpPr/>
            <p:nvPr/>
          </p:nvSpPr>
          <p:spPr>
            <a:xfrm>
              <a:off x="4258700" y="-991600"/>
              <a:ext cx="16225" cy="30275"/>
            </a:xfrm>
            <a:custGeom>
              <a:avLst/>
              <a:gdLst/>
              <a:ahLst/>
              <a:cxnLst/>
              <a:rect l="l" t="t" r="r" b="b"/>
              <a:pathLst>
                <a:path w="649" h="1211" extrusionOk="0">
                  <a:moveTo>
                    <a:pt x="638" y="0"/>
                  </a:moveTo>
                  <a:cubicBezTo>
                    <a:pt x="627" y="11"/>
                    <a:pt x="627" y="11"/>
                    <a:pt x="616" y="11"/>
                  </a:cubicBezTo>
                  <a:cubicBezTo>
                    <a:pt x="616" y="22"/>
                    <a:pt x="605" y="22"/>
                    <a:pt x="605" y="33"/>
                  </a:cubicBezTo>
                  <a:lnTo>
                    <a:pt x="583" y="66"/>
                  </a:lnTo>
                  <a:cubicBezTo>
                    <a:pt x="572" y="88"/>
                    <a:pt x="561" y="110"/>
                    <a:pt x="550" y="132"/>
                  </a:cubicBezTo>
                  <a:lnTo>
                    <a:pt x="484" y="253"/>
                  </a:lnTo>
                  <a:cubicBezTo>
                    <a:pt x="429" y="341"/>
                    <a:pt x="385" y="440"/>
                    <a:pt x="330" y="528"/>
                  </a:cubicBezTo>
                  <a:cubicBezTo>
                    <a:pt x="275" y="627"/>
                    <a:pt x="220" y="726"/>
                    <a:pt x="176" y="825"/>
                  </a:cubicBezTo>
                  <a:cubicBezTo>
                    <a:pt x="143" y="891"/>
                    <a:pt x="110" y="957"/>
                    <a:pt x="77" y="1023"/>
                  </a:cubicBezTo>
                  <a:cubicBezTo>
                    <a:pt x="66" y="1045"/>
                    <a:pt x="44" y="1078"/>
                    <a:pt x="33" y="1100"/>
                  </a:cubicBezTo>
                  <a:cubicBezTo>
                    <a:pt x="22" y="1122"/>
                    <a:pt x="22" y="1144"/>
                    <a:pt x="11" y="1155"/>
                  </a:cubicBezTo>
                  <a:cubicBezTo>
                    <a:pt x="0" y="1177"/>
                    <a:pt x="0" y="1188"/>
                    <a:pt x="11" y="1210"/>
                  </a:cubicBezTo>
                  <a:cubicBezTo>
                    <a:pt x="22" y="1210"/>
                    <a:pt x="22" y="1210"/>
                    <a:pt x="33" y="1199"/>
                  </a:cubicBezTo>
                  <a:cubicBezTo>
                    <a:pt x="44" y="1188"/>
                    <a:pt x="44" y="1177"/>
                    <a:pt x="55" y="1155"/>
                  </a:cubicBezTo>
                  <a:cubicBezTo>
                    <a:pt x="66" y="1133"/>
                    <a:pt x="77" y="1111"/>
                    <a:pt x="88" y="1089"/>
                  </a:cubicBezTo>
                  <a:lnTo>
                    <a:pt x="154" y="946"/>
                  </a:lnTo>
                  <a:lnTo>
                    <a:pt x="242" y="770"/>
                  </a:lnTo>
                  <a:cubicBezTo>
                    <a:pt x="275" y="726"/>
                    <a:pt x="297" y="671"/>
                    <a:pt x="330" y="627"/>
                  </a:cubicBezTo>
                  <a:cubicBezTo>
                    <a:pt x="374" y="528"/>
                    <a:pt x="429" y="429"/>
                    <a:pt x="484" y="330"/>
                  </a:cubicBezTo>
                  <a:cubicBezTo>
                    <a:pt x="517" y="275"/>
                    <a:pt x="539" y="231"/>
                    <a:pt x="572" y="176"/>
                  </a:cubicBezTo>
                  <a:cubicBezTo>
                    <a:pt x="583" y="154"/>
                    <a:pt x="594" y="132"/>
                    <a:pt x="605" y="110"/>
                  </a:cubicBezTo>
                  <a:cubicBezTo>
                    <a:pt x="616" y="99"/>
                    <a:pt x="627" y="88"/>
                    <a:pt x="627" y="66"/>
                  </a:cubicBezTo>
                  <a:cubicBezTo>
                    <a:pt x="638" y="66"/>
                    <a:pt x="638" y="55"/>
                    <a:pt x="638" y="44"/>
                  </a:cubicBezTo>
                  <a:cubicBezTo>
                    <a:pt x="649" y="44"/>
                    <a:pt x="649" y="33"/>
                    <a:pt x="649" y="22"/>
                  </a:cubicBezTo>
                  <a:cubicBezTo>
                    <a:pt x="649" y="11"/>
                    <a:pt x="649" y="11"/>
                    <a:pt x="64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3">
              <a:extLst>
                <a:ext uri="{FF2B5EF4-FFF2-40B4-BE49-F238E27FC236}">
                  <a16:creationId xmlns:a16="http://schemas.microsoft.com/office/drawing/2014/main" id="{E21F6ABD-DE24-A542-DFEB-6C7DB8CF9968}"/>
                </a:ext>
              </a:extLst>
            </p:cNvPr>
            <p:cNvSpPr/>
            <p:nvPr/>
          </p:nvSpPr>
          <p:spPr>
            <a:xfrm>
              <a:off x="4243850" y="-1065550"/>
              <a:ext cx="23925" cy="74800"/>
            </a:xfrm>
            <a:custGeom>
              <a:avLst/>
              <a:gdLst/>
              <a:ahLst/>
              <a:cxnLst/>
              <a:rect l="l" t="t" r="r" b="b"/>
              <a:pathLst>
                <a:path w="957" h="2992" extrusionOk="0">
                  <a:moveTo>
                    <a:pt x="935" y="0"/>
                  </a:moveTo>
                  <a:cubicBezTo>
                    <a:pt x="924" y="0"/>
                    <a:pt x="913" y="11"/>
                    <a:pt x="913" y="33"/>
                  </a:cubicBezTo>
                  <a:cubicBezTo>
                    <a:pt x="913" y="44"/>
                    <a:pt x="902" y="55"/>
                    <a:pt x="902" y="66"/>
                  </a:cubicBezTo>
                  <a:cubicBezTo>
                    <a:pt x="891" y="88"/>
                    <a:pt x="891" y="99"/>
                    <a:pt x="891" y="121"/>
                  </a:cubicBezTo>
                  <a:cubicBezTo>
                    <a:pt x="880" y="154"/>
                    <a:pt x="869" y="187"/>
                    <a:pt x="858" y="220"/>
                  </a:cubicBezTo>
                  <a:cubicBezTo>
                    <a:pt x="836" y="286"/>
                    <a:pt x="814" y="363"/>
                    <a:pt x="803" y="440"/>
                  </a:cubicBezTo>
                  <a:cubicBezTo>
                    <a:pt x="737" y="649"/>
                    <a:pt x="682" y="869"/>
                    <a:pt x="616" y="1089"/>
                  </a:cubicBezTo>
                  <a:cubicBezTo>
                    <a:pt x="561" y="1298"/>
                    <a:pt x="495" y="1507"/>
                    <a:pt x="429" y="1705"/>
                  </a:cubicBezTo>
                  <a:cubicBezTo>
                    <a:pt x="363" y="1914"/>
                    <a:pt x="286" y="2123"/>
                    <a:pt x="220" y="2332"/>
                  </a:cubicBezTo>
                  <a:cubicBezTo>
                    <a:pt x="187" y="2442"/>
                    <a:pt x="154" y="2540"/>
                    <a:pt x="121" y="2639"/>
                  </a:cubicBezTo>
                  <a:cubicBezTo>
                    <a:pt x="99" y="2705"/>
                    <a:pt x="77" y="2760"/>
                    <a:pt x="55" y="2815"/>
                  </a:cubicBezTo>
                  <a:cubicBezTo>
                    <a:pt x="44" y="2837"/>
                    <a:pt x="44" y="2859"/>
                    <a:pt x="33" y="2892"/>
                  </a:cubicBezTo>
                  <a:cubicBezTo>
                    <a:pt x="22" y="2903"/>
                    <a:pt x="22" y="2914"/>
                    <a:pt x="11" y="2925"/>
                  </a:cubicBezTo>
                  <a:cubicBezTo>
                    <a:pt x="11" y="2936"/>
                    <a:pt x="11" y="2936"/>
                    <a:pt x="11" y="2947"/>
                  </a:cubicBezTo>
                  <a:cubicBezTo>
                    <a:pt x="0" y="2958"/>
                    <a:pt x="0" y="2969"/>
                    <a:pt x="11" y="2980"/>
                  </a:cubicBezTo>
                  <a:lnTo>
                    <a:pt x="0" y="2991"/>
                  </a:lnTo>
                  <a:lnTo>
                    <a:pt x="11" y="2991"/>
                  </a:lnTo>
                  <a:cubicBezTo>
                    <a:pt x="22" y="2991"/>
                    <a:pt x="33" y="2980"/>
                    <a:pt x="33" y="2969"/>
                  </a:cubicBezTo>
                  <a:cubicBezTo>
                    <a:pt x="44" y="2958"/>
                    <a:pt x="44" y="2958"/>
                    <a:pt x="44" y="2947"/>
                  </a:cubicBezTo>
                  <a:cubicBezTo>
                    <a:pt x="44" y="2947"/>
                    <a:pt x="55" y="2936"/>
                    <a:pt x="55" y="2925"/>
                  </a:cubicBezTo>
                  <a:cubicBezTo>
                    <a:pt x="66" y="2903"/>
                    <a:pt x="66" y="2881"/>
                    <a:pt x="77" y="2848"/>
                  </a:cubicBezTo>
                  <a:cubicBezTo>
                    <a:pt x="99" y="2815"/>
                    <a:pt x="110" y="2771"/>
                    <a:pt x="132" y="2727"/>
                  </a:cubicBezTo>
                  <a:cubicBezTo>
                    <a:pt x="165" y="2617"/>
                    <a:pt x="209" y="2518"/>
                    <a:pt x="242" y="2420"/>
                  </a:cubicBezTo>
                  <a:cubicBezTo>
                    <a:pt x="319" y="2211"/>
                    <a:pt x="396" y="2002"/>
                    <a:pt x="462" y="1793"/>
                  </a:cubicBezTo>
                  <a:cubicBezTo>
                    <a:pt x="484" y="1738"/>
                    <a:pt x="495" y="1683"/>
                    <a:pt x="517" y="1628"/>
                  </a:cubicBezTo>
                  <a:cubicBezTo>
                    <a:pt x="528" y="1584"/>
                    <a:pt x="550" y="1540"/>
                    <a:pt x="561" y="1496"/>
                  </a:cubicBezTo>
                  <a:cubicBezTo>
                    <a:pt x="572" y="1441"/>
                    <a:pt x="594" y="1386"/>
                    <a:pt x="605" y="1331"/>
                  </a:cubicBezTo>
                  <a:cubicBezTo>
                    <a:pt x="627" y="1276"/>
                    <a:pt x="649" y="1221"/>
                    <a:pt x="660" y="1155"/>
                  </a:cubicBezTo>
                  <a:cubicBezTo>
                    <a:pt x="693" y="1045"/>
                    <a:pt x="726" y="946"/>
                    <a:pt x="748" y="836"/>
                  </a:cubicBezTo>
                  <a:cubicBezTo>
                    <a:pt x="770" y="781"/>
                    <a:pt x="781" y="726"/>
                    <a:pt x="792" y="682"/>
                  </a:cubicBezTo>
                  <a:cubicBezTo>
                    <a:pt x="803" y="627"/>
                    <a:pt x="825" y="583"/>
                    <a:pt x="836" y="528"/>
                  </a:cubicBezTo>
                  <a:cubicBezTo>
                    <a:pt x="858" y="440"/>
                    <a:pt x="880" y="341"/>
                    <a:pt x="913" y="242"/>
                  </a:cubicBezTo>
                  <a:cubicBezTo>
                    <a:pt x="913" y="242"/>
                    <a:pt x="913" y="231"/>
                    <a:pt x="913" y="231"/>
                  </a:cubicBezTo>
                  <a:cubicBezTo>
                    <a:pt x="913" y="231"/>
                    <a:pt x="913" y="220"/>
                    <a:pt x="913" y="220"/>
                  </a:cubicBezTo>
                  <a:lnTo>
                    <a:pt x="913" y="209"/>
                  </a:lnTo>
                  <a:cubicBezTo>
                    <a:pt x="913" y="209"/>
                    <a:pt x="913" y="209"/>
                    <a:pt x="913" y="198"/>
                  </a:cubicBezTo>
                  <a:cubicBezTo>
                    <a:pt x="924" y="187"/>
                    <a:pt x="924" y="176"/>
                    <a:pt x="924" y="176"/>
                  </a:cubicBezTo>
                  <a:cubicBezTo>
                    <a:pt x="935" y="143"/>
                    <a:pt x="935" y="121"/>
                    <a:pt x="946" y="99"/>
                  </a:cubicBezTo>
                  <a:cubicBezTo>
                    <a:pt x="946" y="77"/>
                    <a:pt x="957" y="66"/>
                    <a:pt x="957" y="44"/>
                  </a:cubicBezTo>
                  <a:cubicBezTo>
                    <a:pt x="957" y="33"/>
                    <a:pt x="957" y="22"/>
                    <a:pt x="957" y="11"/>
                  </a:cubicBezTo>
                  <a:cubicBezTo>
                    <a:pt x="957" y="11"/>
                    <a:pt x="946"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43">
              <a:extLst>
                <a:ext uri="{FF2B5EF4-FFF2-40B4-BE49-F238E27FC236}">
                  <a16:creationId xmlns:a16="http://schemas.microsoft.com/office/drawing/2014/main" id="{3A7FC25B-E3A7-4C3B-B65B-EF8B45B0016A}"/>
                </a:ext>
              </a:extLst>
            </p:cNvPr>
            <p:cNvSpPr/>
            <p:nvPr/>
          </p:nvSpPr>
          <p:spPr>
            <a:xfrm>
              <a:off x="4242200" y="-1049900"/>
              <a:ext cx="18150" cy="58050"/>
            </a:xfrm>
            <a:custGeom>
              <a:avLst/>
              <a:gdLst/>
              <a:ahLst/>
              <a:cxnLst/>
              <a:rect l="l" t="t" r="r" b="b"/>
              <a:pathLst>
                <a:path w="726" h="2322" extrusionOk="0">
                  <a:moveTo>
                    <a:pt x="704" y="1"/>
                  </a:moveTo>
                  <a:cubicBezTo>
                    <a:pt x="693" y="1"/>
                    <a:pt x="682" y="12"/>
                    <a:pt x="671" y="23"/>
                  </a:cubicBezTo>
                  <a:cubicBezTo>
                    <a:pt x="671" y="34"/>
                    <a:pt x="660" y="45"/>
                    <a:pt x="660" y="56"/>
                  </a:cubicBezTo>
                  <a:cubicBezTo>
                    <a:pt x="649" y="78"/>
                    <a:pt x="638" y="89"/>
                    <a:pt x="638" y="111"/>
                  </a:cubicBezTo>
                  <a:cubicBezTo>
                    <a:pt x="616" y="144"/>
                    <a:pt x="605" y="177"/>
                    <a:pt x="594" y="210"/>
                  </a:cubicBezTo>
                  <a:cubicBezTo>
                    <a:pt x="561" y="276"/>
                    <a:pt x="539" y="331"/>
                    <a:pt x="506" y="397"/>
                  </a:cubicBezTo>
                  <a:cubicBezTo>
                    <a:pt x="473" y="507"/>
                    <a:pt x="429" y="606"/>
                    <a:pt x="396" y="705"/>
                  </a:cubicBezTo>
                  <a:cubicBezTo>
                    <a:pt x="352" y="804"/>
                    <a:pt x="319" y="914"/>
                    <a:pt x="286" y="1013"/>
                  </a:cubicBezTo>
                  <a:cubicBezTo>
                    <a:pt x="264" y="1068"/>
                    <a:pt x="242" y="1123"/>
                    <a:pt x="231" y="1167"/>
                  </a:cubicBezTo>
                  <a:cubicBezTo>
                    <a:pt x="220" y="1211"/>
                    <a:pt x="209" y="1244"/>
                    <a:pt x="198" y="1277"/>
                  </a:cubicBezTo>
                  <a:cubicBezTo>
                    <a:pt x="187" y="1299"/>
                    <a:pt x="176" y="1321"/>
                    <a:pt x="176" y="1343"/>
                  </a:cubicBezTo>
                  <a:cubicBezTo>
                    <a:pt x="154" y="1409"/>
                    <a:pt x="143" y="1464"/>
                    <a:pt x="121" y="1530"/>
                  </a:cubicBezTo>
                  <a:cubicBezTo>
                    <a:pt x="110" y="1585"/>
                    <a:pt x="99" y="1640"/>
                    <a:pt x="88" y="1695"/>
                  </a:cubicBezTo>
                  <a:cubicBezTo>
                    <a:pt x="77" y="1739"/>
                    <a:pt x="66" y="1794"/>
                    <a:pt x="55" y="1848"/>
                  </a:cubicBezTo>
                  <a:cubicBezTo>
                    <a:pt x="55" y="1870"/>
                    <a:pt x="44" y="1892"/>
                    <a:pt x="44" y="1914"/>
                  </a:cubicBezTo>
                  <a:cubicBezTo>
                    <a:pt x="33" y="1936"/>
                    <a:pt x="33" y="1969"/>
                    <a:pt x="33" y="2002"/>
                  </a:cubicBezTo>
                  <a:cubicBezTo>
                    <a:pt x="22" y="2024"/>
                    <a:pt x="22" y="2057"/>
                    <a:pt x="22" y="2090"/>
                  </a:cubicBezTo>
                  <a:cubicBezTo>
                    <a:pt x="11" y="2112"/>
                    <a:pt x="11" y="2134"/>
                    <a:pt x="11" y="2156"/>
                  </a:cubicBezTo>
                  <a:cubicBezTo>
                    <a:pt x="11" y="2167"/>
                    <a:pt x="0" y="2189"/>
                    <a:pt x="0" y="2211"/>
                  </a:cubicBezTo>
                  <a:cubicBezTo>
                    <a:pt x="0" y="2222"/>
                    <a:pt x="0" y="2233"/>
                    <a:pt x="0" y="2244"/>
                  </a:cubicBezTo>
                  <a:cubicBezTo>
                    <a:pt x="0" y="2255"/>
                    <a:pt x="0" y="2277"/>
                    <a:pt x="11" y="2299"/>
                  </a:cubicBezTo>
                  <a:cubicBezTo>
                    <a:pt x="11" y="2310"/>
                    <a:pt x="22" y="2321"/>
                    <a:pt x="22" y="2321"/>
                  </a:cubicBezTo>
                  <a:lnTo>
                    <a:pt x="33" y="2321"/>
                  </a:lnTo>
                  <a:cubicBezTo>
                    <a:pt x="33" y="2321"/>
                    <a:pt x="44" y="2310"/>
                    <a:pt x="44" y="2310"/>
                  </a:cubicBezTo>
                  <a:cubicBezTo>
                    <a:pt x="44" y="2299"/>
                    <a:pt x="55" y="2288"/>
                    <a:pt x="55" y="2288"/>
                  </a:cubicBezTo>
                  <a:cubicBezTo>
                    <a:pt x="55" y="2277"/>
                    <a:pt x="55" y="2266"/>
                    <a:pt x="55" y="2255"/>
                  </a:cubicBezTo>
                  <a:cubicBezTo>
                    <a:pt x="55" y="2244"/>
                    <a:pt x="55" y="2233"/>
                    <a:pt x="55" y="2222"/>
                  </a:cubicBezTo>
                  <a:cubicBezTo>
                    <a:pt x="66" y="2200"/>
                    <a:pt x="66" y="2167"/>
                    <a:pt x="66" y="2145"/>
                  </a:cubicBezTo>
                  <a:cubicBezTo>
                    <a:pt x="66" y="2112"/>
                    <a:pt x="77" y="2079"/>
                    <a:pt x="77" y="2046"/>
                  </a:cubicBezTo>
                  <a:cubicBezTo>
                    <a:pt x="88" y="1991"/>
                    <a:pt x="99" y="1936"/>
                    <a:pt x="110" y="1881"/>
                  </a:cubicBezTo>
                  <a:cubicBezTo>
                    <a:pt x="110" y="1859"/>
                    <a:pt x="110" y="1837"/>
                    <a:pt x="121" y="1805"/>
                  </a:cubicBezTo>
                  <a:cubicBezTo>
                    <a:pt x="121" y="1783"/>
                    <a:pt x="132" y="1761"/>
                    <a:pt x="132" y="1739"/>
                  </a:cubicBezTo>
                  <a:lnTo>
                    <a:pt x="176" y="1563"/>
                  </a:lnTo>
                  <a:cubicBezTo>
                    <a:pt x="176" y="1574"/>
                    <a:pt x="176" y="1574"/>
                    <a:pt x="176" y="1574"/>
                  </a:cubicBezTo>
                  <a:cubicBezTo>
                    <a:pt x="187" y="1519"/>
                    <a:pt x="209" y="1464"/>
                    <a:pt x="220" y="1409"/>
                  </a:cubicBezTo>
                  <a:cubicBezTo>
                    <a:pt x="231" y="1354"/>
                    <a:pt x="253" y="1310"/>
                    <a:pt x="264" y="1266"/>
                  </a:cubicBezTo>
                  <a:cubicBezTo>
                    <a:pt x="297" y="1156"/>
                    <a:pt x="330" y="1057"/>
                    <a:pt x="363" y="958"/>
                  </a:cubicBezTo>
                  <a:cubicBezTo>
                    <a:pt x="407" y="848"/>
                    <a:pt x="440" y="738"/>
                    <a:pt x="484" y="628"/>
                  </a:cubicBezTo>
                  <a:cubicBezTo>
                    <a:pt x="517" y="529"/>
                    <a:pt x="561" y="441"/>
                    <a:pt x="594" y="342"/>
                  </a:cubicBezTo>
                  <a:cubicBezTo>
                    <a:pt x="616" y="287"/>
                    <a:pt x="638" y="232"/>
                    <a:pt x="660" y="188"/>
                  </a:cubicBezTo>
                  <a:cubicBezTo>
                    <a:pt x="671" y="155"/>
                    <a:pt x="682" y="133"/>
                    <a:pt x="704" y="111"/>
                  </a:cubicBezTo>
                  <a:cubicBezTo>
                    <a:pt x="704" y="89"/>
                    <a:pt x="715" y="78"/>
                    <a:pt x="715" y="67"/>
                  </a:cubicBezTo>
                  <a:cubicBezTo>
                    <a:pt x="726" y="45"/>
                    <a:pt x="726" y="23"/>
                    <a:pt x="715" y="12"/>
                  </a:cubicBezTo>
                  <a:cubicBezTo>
                    <a:pt x="715" y="1"/>
                    <a:pt x="715"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43">
              <a:extLst>
                <a:ext uri="{FF2B5EF4-FFF2-40B4-BE49-F238E27FC236}">
                  <a16:creationId xmlns:a16="http://schemas.microsoft.com/office/drawing/2014/main" id="{5A39C55F-6DEF-EB8C-027E-8BF23CE218EE}"/>
                </a:ext>
              </a:extLst>
            </p:cNvPr>
            <p:cNvSpPr/>
            <p:nvPr/>
          </p:nvSpPr>
          <p:spPr>
            <a:xfrm>
              <a:off x="4241375" y="-1055375"/>
              <a:ext cx="17075" cy="50325"/>
            </a:xfrm>
            <a:custGeom>
              <a:avLst/>
              <a:gdLst/>
              <a:ahLst/>
              <a:cxnLst/>
              <a:rect l="l" t="t" r="r" b="b"/>
              <a:pathLst>
                <a:path w="683" h="2013" extrusionOk="0">
                  <a:moveTo>
                    <a:pt x="660" y="0"/>
                  </a:moveTo>
                  <a:cubicBezTo>
                    <a:pt x="649" y="0"/>
                    <a:pt x="638" y="11"/>
                    <a:pt x="627" y="22"/>
                  </a:cubicBezTo>
                  <a:cubicBezTo>
                    <a:pt x="627" y="22"/>
                    <a:pt x="627" y="33"/>
                    <a:pt x="627" y="33"/>
                  </a:cubicBezTo>
                  <a:cubicBezTo>
                    <a:pt x="594" y="88"/>
                    <a:pt x="572" y="143"/>
                    <a:pt x="550" y="198"/>
                  </a:cubicBezTo>
                  <a:cubicBezTo>
                    <a:pt x="528" y="242"/>
                    <a:pt x="506" y="297"/>
                    <a:pt x="484" y="352"/>
                  </a:cubicBezTo>
                  <a:cubicBezTo>
                    <a:pt x="462" y="396"/>
                    <a:pt x="440" y="440"/>
                    <a:pt x="418" y="495"/>
                  </a:cubicBezTo>
                  <a:cubicBezTo>
                    <a:pt x="374" y="594"/>
                    <a:pt x="330" y="693"/>
                    <a:pt x="297" y="792"/>
                  </a:cubicBezTo>
                  <a:cubicBezTo>
                    <a:pt x="275" y="847"/>
                    <a:pt x="253" y="891"/>
                    <a:pt x="242" y="946"/>
                  </a:cubicBezTo>
                  <a:cubicBezTo>
                    <a:pt x="231" y="979"/>
                    <a:pt x="220" y="1012"/>
                    <a:pt x="209" y="1034"/>
                  </a:cubicBezTo>
                  <a:cubicBezTo>
                    <a:pt x="198" y="1067"/>
                    <a:pt x="187" y="1089"/>
                    <a:pt x="176" y="1111"/>
                  </a:cubicBezTo>
                  <a:lnTo>
                    <a:pt x="154" y="1199"/>
                  </a:lnTo>
                  <a:cubicBezTo>
                    <a:pt x="143" y="1210"/>
                    <a:pt x="143" y="1232"/>
                    <a:pt x="132" y="1243"/>
                  </a:cubicBezTo>
                  <a:cubicBezTo>
                    <a:pt x="132" y="1254"/>
                    <a:pt x="132" y="1265"/>
                    <a:pt x="121" y="1265"/>
                  </a:cubicBezTo>
                  <a:cubicBezTo>
                    <a:pt x="121" y="1298"/>
                    <a:pt x="110" y="1320"/>
                    <a:pt x="99" y="1353"/>
                  </a:cubicBezTo>
                  <a:cubicBezTo>
                    <a:pt x="99" y="1375"/>
                    <a:pt x="88" y="1397"/>
                    <a:pt x="77" y="1430"/>
                  </a:cubicBezTo>
                  <a:cubicBezTo>
                    <a:pt x="77" y="1430"/>
                    <a:pt x="77" y="1430"/>
                    <a:pt x="77" y="1441"/>
                  </a:cubicBezTo>
                  <a:cubicBezTo>
                    <a:pt x="66" y="1474"/>
                    <a:pt x="55" y="1507"/>
                    <a:pt x="55" y="1551"/>
                  </a:cubicBezTo>
                  <a:cubicBezTo>
                    <a:pt x="55" y="1540"/>
                    <a:pt x="55" y="1540"/>
                    <a:pt x="55" y="1540"/>
                  </a:cubicBezTo>
                  <a:cubicBezTo>
                    <a:pt x="44" y="1551"/>
                    <a:pt x="44" y="1551"/>
                    <a:pt x="44" y="1562"/>
                  </a:cubicBezTo>
                  <a:cubicBezTo>
                    <a:pt x="44" y="1562"/>
                    <a:pt x="44" y="1551"/>
                    <a:pt x="44" y="1551"/>
                  </a:cubicBezTo>
                  <a:cubicBezTo>
                    <a:pt x="44" y="1573"/>
                    <a:pt x="44" y="1584"/>
                    <a:pt x="33" y="1606"/>
                  </a:cubicBezTo>
                  <a:cubicBezTo>
                    <a:pt x="33" y="1628"/>
                    <a:pt x="22" y="1661"/>
                    <a:pt x="22" y="1683"/>
                  </a:cubicBezTo>
                  <a:cubicBezTo>
                    <a:pt x="22" y="1705"/>
                    <a:pt x="11" y="1716"/>
                    <a:pt x="11" y="1727"/>
                  </a:cubicBezTo>
                  <a:cubicBezTo>
                    <a:pt x="11" y="1749"/>
                    <a:pt x="11" y="1760"/>
                    <a:pt x="11" y="1782"/>
                  </a:cubicBezTo>
                  <a:cubicBezTo>
                    <a:pt x="0" y="1782"/>
                    <a:pt x="0" y="1793"/>
                    <a:pt x="0" y="1793"/>
                  </a:cubicBezTo>
                  <a:cubicBezTo>
                    <a:pt x="0" y="1815"/>
                    <a:pt x="0" y="1848"/>
                    <a:pt x="0" y="1870"/>
                  </a:cubicBezTo>
                  <a:lnTo>
                    <a:pt x="0" y="1892"/>
                  </a:lnTo>
                  <a:lnTo>
                    <a:pt x="0" y="1925"/>
                  </a:lnTo>
                  <a:lnTo>
                    <a:pt x="0" y="1958"/>
                  </a:lnTo>
                  <a:cubicBezTo>
                    <a:pt x="0" y="1969"/>
                    <a:pt x="0" y="1980"/>
                    <a:pt x="0" y="1991"/>
                  </a:cubicBezTo>
                  <a:cubicBezTo>
                    <a:pt x="0" y="2002"/>
                    <a:pt x="11" y="2013"/>
                    <a:pt x="11" y="2013"/>
                  </a:cubicBezTo>
                  <a:lnTo>
                    <a:pt x="22" y="2013"/>
                  </a:lnTo>
                  <a:cubicBezTo>
                    <a:pt x="33" y="1991"/>
                    <a:pt x="33" y="1969"/>
                    <a:pt x="33" y="1947"/>
                  </a:cubicBezTo>
                  <a:lnTo>
                    <a:pt x="33" y="1870"/>
                  </a:lnTo>
                  <a:cubicBezTo>
                    <a:pt x="33" y="1859"/>
                    <a:pt x="33" y="1848"/>
                    <a:pt x="33" y="1837"/>
                  </a:cubicBezTo>
                  <a:cubicBezTo>
                    <a:pt x="33" y="1826"/>
                    <a:pt x="33" y="1815"/>
                    <a:pt x="44" y="1804"/>
                  </a:cubicBezTo>
                  <a:cubicBezTo>
                    <a:pt x="44" y="1771"/>
                    <a:pt x="44" y="1738"/>
                    <a:pt x="55" y="1705"/>
                  </a:cubicBezTo>
                  <a:cubicBezTo>
                    <a:pt x="55" y="1683"/>
                    <a:pt x="66" y="1672"/>
                    <a:pt x="66" y="1650"/>
                  </a:cubicBezTo>
                  <a:cubicBezTo>
                    <a:pt x="66" y="1628"/>
                    <a:pt x="77" y="1606"/>
                    <a:pt x="77" y="1595"/>
                  </a:cubicBezTo>
                  <a:cubicBezTo>
                    <a:pt x="77" y="1589"/>
                    <a:pt x="77" y="1586"/>
                    <a:pt x="77" y="1584"/>
                  </a:cubicBezTo>
                  <a:cubicBezTo>
                    <a:pt x="77" y="1573"/>
                    <a:pt x="88" y="1562"/>
                    <a:pt x="88" y="1562"/>
                  </a:cubicBezTo>
                  <a:cubicBezTo>
                    <a:pt x="88" y="1529"/>
                    <a:pt x="99" y="1496"/>
                    <a:pt x="110" y="1452"/>
                  </a:cubicBezTo>
                  <a:lnTo>
                    <a:pt x="110" y="1463"/>
                  </a:lnTo>
                  <a:cubicBezTo>
                    <a:pt x="110" y="1452"/>
                    <a:pt x="110" y="1452"/>
                    <a:pt x="121" y="1441"/>
                  </a:cubicBezTo>
                  <a:cubicBezTo>
                    <a:pt x="132" y="1375"/>
                    <a:pt x="154" y="1309"/>
                    <a:pt x="176" y="1243"/>
                  </a:cubicBezTo>
                  <a:cubicBezTo>
                    <a:pt x="187" y="1210"/>
                    <a:pt x="198" y="1166"/>
                    <a:pt x="209" y="1133"/>
                  </a:cubicBezTo>
                  <a:cubicBezTo>
                    <a:pt x="220" y="1122"/>
                    <a:pt x="220" y="1111"/>
                    <a:pt x="220" y="1100"/>
                  </a:cubicBezTo>
                  <a:cubicBezTo>
                    <a:pt x="231" y="1078"/>
                    <a:pt x="242" y="1056"/>
                    <a:pt x="253" y="1034"/>
                  </a:cubicBezTo>
                  <a:cubicBezTo>
                    <a:pt x="286" y="924"/>
                    <a:pt x="330" y="814"/>
                    <a:pt x="374" y="715"/>
                  </a:cubicBezTo>
                  <a:cubicBezTo>
                    <a:pt x="407" y="616"/>
                    <a:pt x="451" y="517"/>
                    <a:pt x="495" y="418"/>
                  </a:cubicBezTo>
                  <a:cubicBezTo>
                    <a:pt x="539" y="319"/>
                    <a:pt x="594" y="220"/>
                    <a:pt x="638" y="121"/>
                  </a:cubicBezTo>
                  <a:cubicBezTo>
                    <a:pt x="649" y="110"/>
                    <a:pt x="649" y="99"/>
                    <a:pt x="660" y="88"/>
                  </a:cubicBezTo>
                  <a:cubicBezTo>
                    <a:pt x="660" y="77"/>
                    <a:pt x="660" y="66"/>
                    <a:pt x="671" y="66"/>
                  </a:cubicBezTo>
                  <a:cubicBezTo>
                    <a:pt x="671" y="55"/>
                    <a:pt x="671" y="44"/>
                    <a:pt x="671" y="44"/>
                  </a:cubicBezTo>
                  <a:cubicBezTo>
                    <a:pt x="682" y="22"/>
                    <a:pt x="682" y="11"/>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43">
              <a:extLst>
                <a:ext uri="{FF2B5EF4-FFF2-40B4-BE49-F238E27FC236}">
                  <a16:creationId xmlns:a16="http://schemas.microsoft.com/office/drawing/2014/main" id="{9A4460B4-4170-C73D-06C8-AB4D7BCF8719}"/>
                </a:ext>
              </a:extLst>
            </p:cNvPr>
            <p:cNvSpPr/>
            <p:nvPr/>
          </p:nvSpPr>
          <p:spPr>
            <a:xfrm>
              <a:off x="4241375" y="-1064725"/>
              <a:ext cx="16525" cy="31625"/>
            </a:xfrm>
            <a:custGeom>
              <a:avLst/>
              <a:gdLst/>
              <a:ahLst/>
              <a:cxnLst/>
              <a:rect l="l" t="t" r="r" b="b"/>
              <a:pathLst>
                <a:path w="661" h="1265" extrusionOk="0">
                  <a:moveTo>
                    <a:pt x="660" y="0"/>
                  </a:moveTo>
                  <a:cubicBezTo>
                    <a:pt x="649" y="0"/>
                    <a:pt x="649" y="0"/>
                    <a:pt x="638" y="11"/>
                  </a:cubicBezTo>
                  <a:lnTo>
                    <a:pt x="627" y="11"/>
                  </a:lnTo>
                  <a:cubicBezTo>
                    <a:pt x="627" y="22"/>
                    <a:pt x="616" y="22"/>
                    <a:pt x="616" y="33"/>
                  </a:cubicBezTo>
                  <a:cubicBezTo>
                    <a:pt x="616" y="44"/>
                    <a:pt x="605" y="44"/>
                    <a:pt x="605" y="55"/>
                  </a:cubicBezTo>
                  <a:cubicBezTo>
                    <a:pt x="594" y="66"/>
                    <a:pt x="594" y="77"/>
                    <a:pt x="583" y="77"/>
                  </a:cubicBezTo>
                  <a:cubicBezTo>
                    <a:pt x="473" y="275"/>
                    <a:pt x="363" y="473"/>
                    <a:pt x="264" y="671"/>
                  </a:cubicBezTo>
                  <a:cubicBezTo>
                    <a:pt x="242" y="693"/>
                    <a:pt x="231" y="715"/>
                    <a:pt x="220" y="748"/>
                  </a:cubicBezTo>
                  <a:cubicBezTo>
                    <a:pt x="209" y="759"/>
                    <a:pt x="198" y="781"/>
                    <a:pt x="187" y="803"/>
                  </a:cubicBezTo>
                  <a:cubicBezTo>
                    <a:pt x="165" y="858"/>
                    <a:pt x="143" y="902"/>
                    <a:pt x="110" y="957"/>
                  </a:cubicBezTo>
                  <a:lnTo>
                    <a:pt x="77" y="1034"/>
                  </a:lnTo>
                  <a:cubicBezTo>
                    <a:pt x="77" y="1045"/>
                    <a:pt x="66" y="1067"/>
                    <a:pt x="55" y="1078"/>
                  </a:cubicBezTo>
                  <a:cubicBezTo>
                    <a:pt x="55" y="1089"/>
                    <a:pt x="44" y="1100"/>
                    <a:pt x="44" y="1111"/>
                  </a:cubicBezTo>
                  <a:cubicBezTo>
                    <a:pt x="33" y="1133"/>
                    <a:pt x="33" y="1144"/>
                    <a:pt x="22" y="1155"/>
                  </a:cubicBezTo>
                  <a:cubicBezTo>
                    <a:pt x="22" y="1166"/>
                    <a:pt x="22" y="1177"/>
                    <a:pt x="11" y="1188"/>
                  </a:cubicBezTo>
                  <a:lnTo>
                    <a:pt x="11" y="1221"/>
                  </a:lnTo>
                  <a:cubicBezTo>
                    <a:pt x="0" y="1232"/>
                    <a:pt x="0" y="1243"/>
                    <a:pt x="11" y="1254"/>
                  </a:cubicBezTo>
                  <a:cubicBezTo>
                    <a:pt x="11" y="1254"/>
                    <a:pt x="11" y="1265"/>
                    <a:pt x="11" y="1265"/>
                  </a:cubicBezTo>
                  <a:lnTo>
                    <a:pt x="22" y="1265"/>
                  </a:lnTo>
                  <a:cubicBezTo>
                    <a:pt x="22" y="1265"/>
                    <a:pt x="33" y="1254"/>
                    <a:pt x="33" y="1243"/>
                  </a:cubicBezTo>
                  <a:cubicBezTo>
                    <a:pt x="33" y="1232"/>
                    <a:pt x="44" y="1221"/>
                    <a:pt x="44" y="1210"/>
                  </a:cubicBezTo>
                  <a:cubicBezTo>
                    <a:pt x="44" y="1210"/>
                    <a:pt x="44" y="1199"/>
                    <a:pt x="55" y="1188"/>
                  </a:cubicBezTo>
                  <a:cubicBezTo>
                    <a:pt x="66" y="1166"/>
                    <a:pt x="77" y="1133"/>
                    <a:pt x="88" y="1111"/>
                  </a:cubicBezTo>
                  <a:cubicBezTo>
                    <a:pt x="110" y="1056"/>
                    <a:pt x="143" y="1001"/>
                    <a:pt x="165" y="935"/>
                  </a:cubicBezTo>
                  <a:lnTo>
                    <a:pt x="165" y="946"/>
                  </a:lnTo>
                  <a:cubicBezTo>
                    <a:pt x="187" y="902"/>
                    <a:pt x="209" y="858"/>
                    <a:pt x="231" y="825"/>
                  </a:cubicBezTo>
                  <a:cubicBezTo>
                    <a:pt x="253" y="770"/>
                    <a:pt x="275" y="726"/>
                    <a:pt x="308" y="682"/>
                  </a:cubicBezTo>
                  <a:cubicBezTo>
                    <a:pt x="341" y="616"/>
                    <a:pt x="363" y="561"/>
                    <a:pt x="396" y="506"/>
                  </a:cubicBezTo>
                  <a:cubicBezTo>
                    <a:pt x="451" y="418"/>
                    <a:pt x="506" y="319"/>
                    <a:pt x="561" y="231"/>
                  </a:cubicBezTo>
                  <a:cubicBezTo>
                    <a:pt x="583" y="187"/>
                    <a:pt x="616" y="132"/>
                    <a:pt x="638" y="88"/>
                  </a:cubicBezTo>
                  <a:cubicBezTo>
                    <a:pt x="649" y="77"/>
                    <a:pt x="649" y="77"/>
                    <a:pt x="649" y="66"/>
                  </a:cubicBezTo>
                  <a:cubicBezTo>
                    <a:pt x="660" y="55"/>
                    <a:pt x="660" y="55"/>
                    <a:pt x="660" y="44"/>
                  </a:cubicBezTo>
                  <a:cubicBezTo>
                    <a:pt x="660" y="33"/>
                    <a:pt x="660" y="33"/>
                    <a:pt x="660" y="22"/>
                  </a:cubicBezTo>
                  <a:cubicBezTo>
                    <a:pt x="660" y="22"/>
                    <a:pt x="660" y="11"/>
                    <a:pt x="6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43">
              <a:extLst>
                <a:ext uri="{FF2B5EF4-FFF2-40B4-BE49-F238E27FC236}">
                  <a16:creationId xmlns:a16="http://schemas.microsoft.com/office/drawing/2014/main" id="{E60B96A8-7744-AB6D-A30C-1186E365F909}"/>
                </a:ext>
              </a:extLst>
            </p:cNvPr>
            <p:cNvSpPr/>
            <p:nvPr/>
          </p:nvSpPr>
          <p:spPr>
            <a:xfrm>
              <a:off x="4261425" y="-914625"/>
              <a:ext cx="12675" cy="39350"/>
            </a:xfrm>
            <a:custGeom>
              <a:avLst/>
              <a:gdLst/>
              <a:ahLst/>
              <a:cxnLst/>
              <a:rect l="l" t="t" r="r" b="b"/>
              <a:pathLst>
                <a:path w="507" h="1574" extrusionOk="0">
                  <a:moveTo>
                    <a:pt x="485" y="1"/>
                  </a:moveTo>
                  <a:cubicBezTo>
                    <a:pt x="474" y="1"/>
                    <a:pt x="463" y="12"/>
                    <a:pt x="463" y="12"/>
                  </a:cubicBezTo>
                  <a:cubicBezTo>
                    <a:pt x="463" y="12"/>
                    <a:pt x="452" y="12"/>
                    <a:pt x="452" y="23"/>
                  </a:cubicBezTo>
                  <a:cubicBezTo>
                    <a:pt x="452" y="23"/>
                    <a:pt x="441" y="23"/>
                    <a:pt x="441" y="34"/>
                  </a:cubicBezTo>
                  <a:cubicBezTo>
                    <a:pt x="441" y="34"/>
                    <a:pt x="441" y="45"/>
                    <a:pt x="430" y="45"/>
                  </a:cubicBezTo>
                  <a:cubicBezTo>
                    <a:pt x="430" y="56"/>
                    <a:pt x="430" y="78"/>
                    <a:pt x="419" y="89"/>
                  </a:cubicBezTo>
                  <a:cubicBezTo>
                    <a:pt x="408" y="111"/>
                    <a:pt x="397" y="144"/>
                    <a:pt x="386" y="177"/>
                  </a:cubicBezTo>
                  <a:cubicBezTo>
                    <a:pt x="364" y="220"/>
                    <a:pt x="342" y="286"/>
                    <a:pt x="320" y="341"/>
                  </a:cubicBezTo>
                  <a:cubicBezTo>
                    <a:pt x="287" y="440"/>
                    <a:pt x="243" y="539"/>
                    <a:pt x="210" y="638"/>
                  </a:cubicBezTo>
                  <a:cubicBezTo>
                    <a:pt x="188" y="693"/>
                    <a:pt x="177" y="737"/>
                    <a:pt x="155" y="792"/>
                  </a:cubicBezTo>
                  <a:cubicBezTo>
                    <a:pt x="133" y="847"/>
                    <a:pt x="111" y="902"/>
                    <a:pt x="100" y="968"/>
                  </a:cubicBezTo>
                  <a:cubicBezTo>
                    <a:pt x="89" y="990"/>
                    <a:pt x="89" y="1012"/>
                    <a:pt x="78" y="1034"/>
                  </a:cubicBezTo>
                  <a:cubicBezTo>
                    <a:pt x="67" y="1056"/>
                    <a:pt x="67" y="1078"/>
                    <a:pt x="56" y="1100"/>
                  </a:cubicBezTo>
                  <a:cubicBezTo>
                    <a:pt x="56" y="1122"/>
                    <a:pt x="45" y="1144"/>
                    <a:pt x="45" y="1166"/>
                  </a:cubicBezTo>
                  <a:cubicBezTo>
                    <a:pt x="34" y="1177"/>
                    <a:pt x="34" y="1188"/>
                    <a:pt x="34" y="1199"/>
                  </a:cubicBezTo>
                  <a:cubicBezTo>
                    <a:pt x="34" y="1210"/>
                    <a:pt x="23" y="1221"/>
                    <a:pt x="23" y="1243"/>
                  </a:cubicBezTo>
                  <a:cubicBezTo>
                    <a:pt x="23" y="1254"/>
                    <a:pt x="23" y="1265"/>
                    <a:pt x="12" y="1276"/>
                  </a:cubicBezTo>
                  <a:cubicBezTo>
                    <a:pt x="12" y="1298"/>
                    <a:pt x="12" y="1331"/>
                    <a:pt x="1" y="1353"/>
                  </a:cubicBezTo>
                  <a:cubicBezTo>
                    <a:pt x="1" y="1364"/>
                    <a:pt x="1" y="1386"/>
                    <a:pt x="1" y="1397"/>
                  </a:cubicBezTo>
                  <a:lnTo>
                    <a:pt x="1" y="1441"/>
                  </a:lnTo>
                  <a:cubicBezTo>
                    <a:pt x="1" y="1463"/>
                    <a:pt x="1" y="1496"/>
                    <a:pt x="12" y="1518"/>
                  </a:cubicBezTo>
                  <a:cubicBezTo>
                    <a:pt x="12" y="1529"/>
                    <a:pt x="12" y="1540"/>
                    <a:pt x="23" y="1562"/>
                  </a:cubicBezTo>
                  <a:lnTo>
                    <a:pt x="23" y="1573"/>
                  </a:lnTo>
                  <a:lnTo>
                    <a:pt x="34" y="1573"/>
                  </a:lnTo>
                  <a:cubicBezTo>
                    <a:pt x="34" y="1573"/>
                    <a:pt x="45" y="1562"/>
                    <a:pt x="45" y="1551"/>
                  </a:cubicBezTo>
                  <a:cubicBezTo>
                    <a:pt x="45" y="1551"/>
                    <a:pt x="45" y="1540"/>
                    <a:pt x="45" y="1529"/>
                  </a:cubicBezTo>
                  <a:cubicBezTo>
                    <a:pt x="45" y="1529"/>
                    <a:pt x="45" y="1518"/>
                    <a:pt x="45" y="1518"/>
                  </a:cubicBezTo>
                  <a:cubicBezTo>
                    <a:pt x="45" y="1485"/>
                    <a:pt x="45" y="1452"/>
                    <a:pt x="45" y="1430"/>
                  </a:cubicBezTo>
                  <a:cubicBezTo>
                    <a:pt x="45" y="1408"/>
                    <a:pt x="45" y="1386"/>
                    <a:pt x="45" y="1375"/>
                  </a:cubicBezTo>
                  <a:cubicBezTo>
                    <a:pt x="45" y="1353"/>
                    <a:pt x="45" y="1342"/>
                    <a:pt x="56" y="1320"/>
                  </a:cubicBezTo>
                  <a:cubicBezTo>
                    <a:pt x="56" y="1287"/>
                    <a:pt x="67" y="1243"/>
                    <a:pt x="78" y="1210"/>
                  </a:cubicBezTo>
                  <a:cubicBezTo>
                    <a:pt x="78" y="1188"/>
                    <a:pt x="89" y="1155"/>
                    <a:pt x="100" y="1133"/>
                  </a:cubicBezTo>
                  <a:cubicBezTo>
                    <a:pt x="100" y="1111"/>
                    <a:pt x="111" y="1089"/>
                    <a:pt x="122" y="1067"/>
                  </a:cubicBezTo>
                  <a:cubicBezTo>
                    <a:pt x="133" y="1023"/>
                    <a:pt x="155" y="968"/>
                    <a:pt x="166" y="913"/>
                  </a:cubicBezTo>
                  <a:cubicBezTo>
                    <a:pt x="199" y="825"/>
                    <a:pt x="232" y="748"/>
                    <a:pt x="265" y="660"/>
                  </a:cubicBezTo>
                  <a:cubicBezTo>
                    <a:pt x="309" y="550"/>
                    <a:pt x="353" y="451"/>
                    <a:pt x="397" y="352"/>
                  </a:cubicBezTo>
                  <a:cubicBezTo>
                    <a:pt x="419" y="297"/>
                    <a:pt x="441" y="242"/>
                    <a:pt x="463" y="188"/>
                  </a:cubicBezTo>
                  <a:cubicBezTo>
                    <a:pt x="463" y="166"/>
                    <a:pt x="474" y="144"/>
                    <a:pt x="485" y="122"/>
                  </a:cubicBezTo>
                  <a:cubicBezTo>
                    <a:pt x="496" y="100"/>
                    <a:pt x="507" y="89"/>
                    <a:pt x="507" y="67"/>
                  </a:cubicBezTo>
                  <a:lnTo>
                    <a:pt x="507" y="45"/>
                  </a:lnTo>
                  <a:cubicBezTo>
                    <a:pt x="507" y="34"/>
                    <a:pt x="496" y="23"/>
                    <a:pt x="496" y="23"/>
                  </a:cubicBezTo>
                  <a:cubicBezTo>
                    <a:pt x="496" y="12"/>
                    <a:pt x="496" y="12"/>
                    <a:pt x="496" y="12"/>
                  </a:cubicBezTo>
                  <a:cubicBezTo>
                    <a:pt x="496" y="12"/>
                    <a:pt x="485" y="1"/>
                    <a:pt x="48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43">
              <a:extLst>
                <a:ext uri="{FF2B5EF4-FFF2-40B4-BE49-F238E27FC236}">
                  <a16:creationId xmlns:a16="http://schemas.microsoft.com/office/drawing/2014/main" id="{5172E6E8-9F00-217A-C7AB-8719CC05AC03}"/>
                </a:ext>
              </a:extLst>
            </p:cNvPr>
            <p:cNvSpPr/>
            <p:nvPr/>
          </p:nvSpPr>
          <p:spPr>
            <a:xfrm>
              <a:off x="4262525" y="-924350"/>
              <a:ext cx="9650" cy="32575"/>
            </a:xfrm>
            <a:custGeom>
              <a:avLst/>
              <a:gdLst/>
              <a:ahLst/>
              <a:cxnLst/>
              <a:rect l="l" t="t" r="r" b="b"/>
              <a:pathLst>
                <a:path w="386" h="1303" extrusionOk="0">
                  <a:moveTo>
                    <a:pt x="354" y="0"/>
                  </a:moveTo>
                  <a:cubicBezTo>
                    <a:pt x="346" y="0"/>
                    <a:pt x="339" y="8"/>
                    <a:pt x="331" y="16"/>
                  </a:cubicBezTo>
                  <a:cubicBezTo>
                    <a:pt x="320" y="16"/>
                    <a:pt x="320" y="27"/>
                    <a:pt x="309" y="27"/>
                  </a:cubicBezTo>
                  <a:cubicBezTo>
                    <a:pt x="309" y="49"/>
                    <a:pt x="298" y="60"/>
                    <a:pt x="298" y="82"/>
                  </a:cubicBezTo>
                  <a:cubicBezTo>
                    <a:pt x="287" y="104"/>
                    <a:pt x="276" y="126"/>
                    <a:pt x="276" y="148"/>
                  </a:cubicBezTo>
                  <a:cubicBezTo>
                    <a:pt x="254" y="203"/>
                    <a:pt x="243" y="258"/>
                    <a:pt x="221" y="302"/>
                  </a:cubicBezTo>
                  <a:cubicBezTo>
                    <a:pt x="166" y="522"/>
                    <a:pt x="100" y="741"/>
                    <a:pt x="45" y="961"/>
                  </a:cubicBezTo>
                  <a:cubicBezTo>
                    <a:pt x="34" y="1016"/>
                    <a:pt x="23" y="1071"/>
                    <a:pt x="12" y="1115"/>
                  </a:cubicBezTo>
                  <a:cubicBezTo>
                    <a:pt x="12" y="1137"/>
                    <a:pt x="12" y="1148"/>
                    <a:pt x="1" y="1170"/>
                  </a:cubicBezTo>
                  <a:cubicBezTo>
                    <a:pt x="1" y="1192"/>
                    <a:pt x="1" y="1203"/>
                    <a:pt x="1" y="1225"/>
                  </a:cubicBezTo>
                  <a:cubicBezTo>
                    <a:pt x="1" y="1247"/>
                    <a:pt x="1" y="1258"/>
                    <a:pt x="12" y="1280"/>
                  </a:cubicBezTo>
                  <a:cubicBezTo>
                    <a:pt x="12" y="1291"/>
                    <a:pt x="23" y="1302"/>
                    <a:pt x="45" y="1302"/>
                  </a:cubicBezTo>
                  <a:lnTo>
                    <a:pt x="56" y="1302"/>
                  </a:lnTo>
                  <a:cubicBezTo>
                    <a:pt x="56" y="1291"/>
                    <a:pt x="56" y="1291"/>
                    <a:pt x="56" y="1291"/>
                  </a:cubicBezTo>
                  <a:cubicBezTo>
                    <a:pt x="56" y="1280"/>
                    <a:pt x="67" y="1280"/>
                    <a:pt x="67" y="1269"/>
                  </a:cubicBezTo>
                  <a:cubicBezTo>
                    <a:pt x="67" y="1247"/>
                    <a:pt x="67" y="1236"/>
                    <a:pt x="78" y="1214"/>
                  </a:cubicBezTo>
                  <a:cubicBezTo>
                    <a:pt x="78" y="1203"/>
                    <a:pt x="78" y="1181"/>
                    <a:pt x="78" y="1159"/>
                  </a:cubicBezTo>
                  <a:cubicBezTo>
                    <a:pt x="89" y="1137"/>
                    <a:pt x="89" y="1115"/>
                    <a:pt x="100" y="1093"/>
                  </a:cubicBezTo>
                  <a:cubicBezTo>
                    <a:pt x="100" y="1093"/>
                    <a:pt x="100" y="1104"/>
                    <a:pt x="100" y="1104"/>
                  </a:cubicBezTo>
                  <a:cubicBezTo>
                    <a:pt x="100" y="1071"/>
                    <a:pt x="111" y="1038"/>
                    <a:pt x="122" y="1005"/>
                  </a:cubicBezTo>
                  <a:cubicBezTo>
                    <a:pt x="177" y="785"/>
                    <a:pt x="243" y="577"/>
                    <a:pt x="309" y="357"/>
                  </a:cubicBezTo>
                  <a:lnTo>
                    <a:pt x="353" y="203"/>
                  </a:lnTo>
                  <a:cubicBezTo>
                    <a:pt x="364" y="181"/>
                    <a:pt x="364" y="159"/>
                    <a:pt x="375" y="137"/>
                  </a:cubicBezTo>
                  <a:cubicBezTo>
                    <a:pt x="375" y="115"/>
                    <a:pt x="386" y="82"/>
                    <a:pt x="386" y="60"/>
                  </a:cubicBezTo>
                  <a:cubicBezTo>
                    <a:pt x="386" y="60"/>
                    <a:pt x="386" y="49"/>
                    <a:pt x="386" y="38"/>
                  </a:cubicBezTo>
                  <a:cubicBezTo>
                    <a:pt x="375" y="27"/>
                    <a:pt x="375" y="16"/>
                    <a:pt x="364" y="5"/>
                  </a:cubicBezTo>
                  <a:cubicBezTo>
                    <a:pt x="361" y="1"/>
                    <a:pt x="357" y="0"/>
                    <a:pt x="3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43">
              <a:extLst>
                <a:ext uri="{FF2B5EF4-FFF2-40B4-BE49-F238E27FC236}">
                  <a16:creationId xmlns:a16="http://schemas.microsoft.com/office/drawing/2014/main" id="{CC094EB4-623B-07A7-45CE-D861DC21EDDE}"/>
                </a:ext>
              </a:extLst>
            </p:cNvPr>
            <p:cNvSpPr/>
            <p:nvPr/>
          </p:nvSpPr>
          <p:spPr>
            <a:xfrm>
              <a:off x="4252375" y="-910500"/>
              <a:ext cx="10175" cy="18175"/>
            </a:xfrm>
            <a:custGeom>
              <a:avLst/>
              <a:gdLst/>
              <a:ahLst/>
              <a:cxnLst/>
              <a:rect l="l" t="t" r="r" b="b"/>
              <a:pathLst>
                <a:path w="407" h="727" extrusionOk="0">
                  <a:moveTo>
                    <a:pt x="385" y="1"/>
                  </a:moveTo>
                  <a:cubicBezTo>
                    <a:pt x="374" y="12"/>
                    <a:pt x="374" y="12"/>
                    <a:pt x="363" y="12"/>
                  </a:cubicBezTo>
                  <a:cubicBezTo>
                    <a:pt x="363" y="12"/>
                    <a:pt x="352" y="23"/>
                    <a:pt x="352" y="23"/>
                  </a:cubicBezTo>
                  <a:cubicBezTo>
                    <a:pt x="341" y="44"/>
                    <a:pt x="341" y="55"/>
                    <a:pt x="330" y="66"/>
                  </a:cubicBezTo>
                  <a:cubicBezTo>
                    <a:pt x="319" y="88"/>
                    <a:pt x="308" y="110"/>
                    <a:pt x="297" y="132"/>
                  </a:cubicBezTo>
                  <a:cubicBezTo>
                    <a:pt x="242" y="231"/>
                    <a:pt x="198" y="330"/>
                    <a:pt x="143" y="429"/>
                  </a:cubicBezTo>
                  <a:cubicBezTo>
                    <a:pt x="110" y="473"/>
                    <a:pt x="88" y="517"/>
                    <a:pt x="66" y="572"/>
                  </a:cubicBezTo>
                  <a:cubicBezTo>
                    <a:pt x="55" y="594"/>
                    <a:pt x="33" y="616"/>
                    <a:pt x="22" y="649"/>
                  </a:cubicBezTo>
                  <a:cubicBezTo>
                    <a:pt x="22" y="660"/>
                    <a:pt x="11" y="671"/>
                    <a:pt x="11" y="693"/>
                  </a:cubicBezTo>
                  <a:cubicBezTo>
                    <a:pt x="0" y="704"/>
                    <a:pt x="0" y="715"/>
                    <a:pt x="11" y="726"/>
                  </a:cubicBezTo>
                  <a:lnTo>
                    <a:pt x="22" y="726"/>
                  </a:lnTo>
                  <a:cubicBezTo>
                    <a:pt x="33" y="726"/>
                    <a:pt x="33" y="726"/>
                    <a:pt x="33" y="715"/>
                  </a:cubicBezTo>
                  <a:cubicBezTo>
                    <a:pt x="44" y="715"/>
                    <a:pt x="55" y="704"/>
                    <a:pt x="55" y="693"/>
                  </a:cubicBezTo>
                  <a:cubicBezTo>
                    <a:pt x="66" y="671"/>
                    <a:pt x="88" y="638"/>
                    <a:pt x="99" y="616"/>
                  </a:cubicBezTo>
                  <a:cubicBezTo>
                    <a:pt x="121" y="561"/>
                    <a:pt x="154" y="517"/>
                    <a:pt x="176" y="462"/>
                  </a:cubicBezTo>
                  <a:cubicBezTo>
                    <a:pt x="231" y="363"/>
                    <a:pt x="275" y="275"/>
                    <a:pt x="330" y="176"/>
                  </a:cubicBezTo>
                  <a:cubicBezTo>
                    <a:pt x="341" y="154"/>
                    <a:pt x="352" y="132"/>
                    <a:pt x="363" y="110"/>
                  </a:cubicBezTo>
                  <a:cubicBezTo>
                    <a:pt x="374" y="88"/>
                    <a:pt x="385" y="77"/>
                    <a:pt x="385" y="66"/>
                  </a:cubicBezTo>
                  <a:cubicBezTo>
                    <a:pt x="396" y="44"/>
                    <a:pt x="407" y="23"/>
                    <a:pt x="39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43">
              <a:extLst>
                <a:ext uri="{FF2B5EF4-FFF2-40B4-BE49-F238E27FC236}">
                  <a16:creationId xmlns:a16="http://schemas.microsoft.com/office/drawing/2014/main" id="{B9605ACF-3617-4DFF-76F2-97B594DDC931}"/>
                </a:ext>
              </a:extLst>
            </p:cNvPr>
            <p:cNvSpPr/>
            <p:nvPr/>
          </p:nvSpPr>
          <p:spPr>
            <a:xfrm>
              <a:off x="4221025" y="-1108450"/>
              <a:ext cx="16525" cy="48425"/>
            </a:xfrm>
            <a:custGeom>
              <a:avLst/>
              <a:gdLst/>
              <a:ahLst/>
              <a:cxnLst/>
              <a:rect l="l" t="t" r="r" b="b"/>
              <a:pathLst>
                <a:path w="661" h="1937" extrusionOk="0">
                  <a:moveTo>
                    <a:pt x="638" y="1"/>
                  </a:moveTo>
                  <a:cubicBezTo>
                    <a:pt x="616" y="1"/>
                    <a:pt x="605" y="23"/>
                    <a:pt x="605" y="34"/>
                  </a:cubicBezTo>
                  <a:cubicBezTo>
                    <a:pt x="572" y="144"/>
                    <a:pt x="528" y="243"/>
                    <a:pt x="495" y="342"/>
                  </a:cubicBezTo>
                  <a:cubicBezTo>
                    <a:pt x="462" y="440"/>
                    <a:pt x="418" y="550"/>
                    <a:pt x="385" y="649"/>
                  </a:cubicBezTo>
                  <a:cubicBezTo>
                    <a:pt x="341" y="770"/>
                    <a:pt x="308" y="880"/>
                    <a:pt x="264" y="990"/>
                  </a:cubicBezTo>
                  <a:cubicBezTo>
                    <a:pt x="231" y="1089"/>
                    <a:pt x="198" y="1188"/>
                    <a:pt x="165" y="1287"/>
                  </a:cubicBezTo>
                  <a:cubicBezTo>
                    <a:pt x="143" y="1342"/>
                    <a:pt x="132" y="1397"/>
                    <a:pt x="110" y="1452"/>
                  </a:cubicBezTo>
                  <a:cubicBezTo>
                    <a:pt x="99" y="1474"/>
                    <a:pt x="99" y="1507"/>
                    <a:pt x="88" y="1529"/>
                  </a:cubicBezTo>
                  <a:cubicBezTo>
                    <a:pt x="77" y="1551"/>
                    <a:pt x="77" y="1573"/>
                    <a:pt x="66" y="1595"/>
                  </a:cubicBezTo>
                  <a:cubicBezTo>
                    <a:pt x="55" y="1650"/>
                    <a:pt x="33" y="1705"/>
                    <a:pt x="22" y="1771"/>
                  </a:cubicBezTo>
                  <a:cubicBezTo>
                    <a:pt x="11" y="1793"/>
                    <a:pt x="11" y="1826"/>
                    <a:pt x="11" y="1848"/>
                  </a:cubicBezTo>
                  <a:cubicBezTo>
                    <a:pt x="0" y="1870"/>
                    <a:pt x="0" y="1892"/>
                    <a:pt x="11" y="1903"/>
                  </a:cubicBezTo>
                  <a:cubicBezTo>
                    <a:pt x="11" y="1914"/>
                    <a:pt x="11" y="1914"/>
                    <a:pt x="11" y="1925"/>
                  </a:cubicBezTo>
                  <a:cubicBezTo>
                    <a:pt x="11" y="1925"/>
                    <a:pt x="22" y="1936"/>
                    <a:pt x="22" y="1936"/>
                  </a:cubicBezTo>
                  <a:lnTo>
                    <a:pt x="33" y="1936"/>
                  </a:lnTo>
                  <a:cubicBezTo>
                    <a:pt x="33" y="1936"/>
                    <a:pt x="33" y="1936"/>
                    <a:pt x="44" y="1925"/>
                  </a:cubicBezTo>
                  <a:cubicBezTo>
                    <a:pt x="55" y="1914"/>
                    <a:pt x="55" y="1903"/>
                    <a:pt x="55" y="1892"/>
                  </a:cubicBezTo>
                  <a:lnTo>
                    <a:pt x="77" y="1826"/>
                  </a:lnTo>
                  <a:cubicBezTo>
                    <a:pt x="77" y="1782"/>
                    <a:pt x="88" y="1749"/>
                    <a:pt x="99" y="1705"/>
                  </a:cubicBezTo>
                  <a:lnTo>
                    <a:pt x="99" y="1716"/>
                  </a:lnTo>
                  <a:cubicBezTo>
                    <a:pt x="110" y="1683"/>
                    <a:pt x="121" y="1650"/>
                    <a:pt x="121" y="1617"/>
                  </a:cubicBezTo>
                  <a:cubicBezTo>
                    <a:pt x="143" y="1573"/>
                    <a:pt x="154" y="1529"/>
                    <a:pt x="165" y="1496"/>
                  </a:cubicBezTo>
                  <a:cubicBezTo>
                    <a:pt x="176" y="1452"/>
                    <a:pt x="187" y="1419"/>
                    <a:pt x="198" y="1386"/>
                  </a:cubicBezTo>
                  <a:cubicBezTo>
                    <a:pt x="209" y="1364"/>
                    <a:pt x="220" y="1331"/>
                    <a:pt x="231" y="1309"/>
                  </a:cubicBezTo>
                  <a:cubicBezTo>
                    <a:pt x="264" y="1199"/>
                    <a:pt x="308" y="1089"/>
                    <a:pt x="341" y="979"/>
                  </a:cubicBezTo>
                  <a:cubicBezTo>
                    <a:pt x="363" y="924"/>
                    <a:pt x="385" y="869"/>
                    <a:pt x="396" y="803"/>
                  </a:cubicBezTo>
                  <a:cubicBezTo>
                    <a:pt x="418" y="759"/>
                    <a:pt x="440" y="704"/>
                    <a:pt x="451" y="660"/>
                  </a:cubicBezTo>
                  <a:cubicBezTo>
                    <a:pt x="473" y="605"/>
                    <a:pt x="484" y="561"/>
                    <a:pt x="506" y="506"/>
                  </a:cubicBezTo>
                  <a:cubicBezTo>
                    <a:pt x="517" y="451"/>
                    <a:pt x="539" y="407"/>
                    <a:pt x="550" y="353"/>
                  </a:cubicBezTo>
                  <a:cubicBezTo>
                    <a:pt x="572" y="298"/>
                    <a:pt x="594" y="243"/>
                    <a:pt x="605" y="188"/>
                  </a:cubicBezTo>
                  <a:cubicBezTo>
                    <a:pt x="616" y="166"/>
                    <a:pt x="627" y="133"/>
                    <a:pt x="638" y="111"/>
                  </a:cubicBezTo>
                  <a:lnTo>
                    <a:pt x="649" y="67"/>
                  </a:lnTo>
                  <a:cubicBezTo>
                    <a:pt x="649" y="45"/>
                    <a:pt x="660" y="23"/>
                    <a:pt x="64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3">
              <a:extLst>
                <a:ext uri="{FF2B5EF4-FFF2-40B4-BE49-F238E27FC236}">
                  <a16:creationId xmlns:a16="http://schemas.microsoft.com/office/drawing/2014/main" id="{7099DCFE-5770-5973-C0FB-D645E6BE73C4}"/>
                </a:ext>
              </a:extLst>
            </p:cNvPr>
            <p:cNvSpPr/>
            <p:nvPr/>
          </p:nvSpPr>
          <p:spPr>
            <a:xfrm>
              <a:off x="4222675" y="-1111475"/>
              <a:ext cx="11300" cy="36050"/>
            </a:xfrm>
            <a:custGeom>
              <a:avLst/>
              <a:gdLst/>
              <a:ahLst/>
              <a:cxnLst/>
              <a:rect l="l" t="t" r="r" b="b"/>
              <a:pathLst>
                <a:path w="452" h="1442" extrusionOk="0">
                  <a:moveTo>
                    <a:pt x="429" y="1"/>
                  </a:moveTo>
                  <a:cubicBezTo>
                    <a:pt x="418" y="1"/>
                    <a:pt x="418" y="12"/>
                    <a:pt x="407" y="23"/>
                  </a:cubicBezTo>
                  <a:cubicBezTo>
                    <a:pt x="407" y="34"/>
                    <a:pt x="396" y="45"/>
                    <a:pt x="396" y="56"/>
                  </a:cubicBezTo>
                  <a:cubicBezTo>
                    <a:pt x="385" y="89"/>
                    <a:pt x="374" y="122"/>
                    <a:pt x="374" y="144"/>
                  </a:cubicBezTo>
                  <a:cubicBezTo>
                    <a:pt x="341" y="254"/>
                    <a:pt x="308" y="364"/>
                    <a:pt x="275" y="463"/>
                  </a:cubicBezTo>
                  <a:cubicBezTo>
                    <a:pt x="253" y="572"/>
                    <a:pt x="220" y="671"/>
                    <a:pt x="187" y="781"/>
                  </a:cubicBezTo>
                  <a:cubicBezTo>
                    <a:pt x="165" y="880"/>
                    <a:pt x="132" y="979"/>
                    <a:pt x="99" y="1089"/>
                  </a:cubicBezTo>
                  <a:cubicBezTo>
                    <a:pt x="88" y="1144"/>
                    <a:pt x="66" y="1199"/>
                    <a:pt x="55" y="1254"/>
                  </a:cubicBezTo>
                  <a:cubicBezTo>
                    <a:pt x="44" y="1276"/>
                    <a:pt x="33" y="1298"/>
                    <a:pt x="22" y="1331"/>
                  </a:cubicBezTo>
                  <a:lnTo>
                    <a:pt x="11" y="1375"/>
                  </a:lnTo>
                  <a:cubicBezTo>
                    <a:pt x="11" y="1375"/>
                    <a:pt x="0" y="1386"/>
                    <a:pt x="0" y="1397"/>
                  </a:cubicBezTo>
                  <a:lnTo>
                    <a:pt x="0" y="1419"/>
                  </a:lnTo>
                  <a:cubicBezTo>
                    <a:pt x="0" y="1419"/>
                    <a:pt x="11" y="1430"/>
                    <a:pt x="11" y="1430"/>
                  </a:cubicBezTo>
                  <a:cubicBezTo>
                    <a:pt x="11" y="1441"/>
                    <a:pt x="11" y="1441"/>
                    <a:pt x="22" y="1441"/>
                  </a:cubicBezTo>
                  <a:cubicBezTo>
                    <a:pt x="22" y="1430"/>
                    <a:pt x="33" y="1430"/>
                    <a:pt x="33" y="1430"/>
                  </a:cubicBezTo>
                  <a:cubicBezTo>
                    <a:pt x="44" y="1419"/>
                    <a:pt x="44" y="1408"/>
                    <a:pt x="44" y="1397"/>
                  </a:cubicBezTo>
                  <a:cubicBezTo>
                    <a:pt x="55" y="1386"/>
                    <a:pt x="55" y="1375"/>
                    <a:pt x="55" y="1364"/>
                  </a:cubicBezTo>
                  <a:cubicBezTo>
                    <a:pt x="66" y="1342"/>
                    <a:pt x="77" y="1309"/>
                    <a:pt x="88" y="1287"/>
                  </a:cubicBezTo>
                  <a:cubicBezTo>
                    <a:pt x="99" y="1232"/>
                    <a:pt x="110" y="1177"/>
                    <a:pt x="132" y="1122"/>
                  </a:cubicBezTo>
                  <a:cubicBezTo>
                    <a:pt x="165" y="1023"/>
                    <a:pt x="198" y="913"/>
                    <a:pt x="231" y="814"/>
                  </a:cubicBezTo>
                  <a:cubicBezTo>
                    <a:pt x="253" y="715"/>
                    <a:pt x="286" y="616"/>
                    <a:pt x="319" y="517"/>
                  </a:cubicBezTo>
                  <a:cubicBezTo>
                    <a:pt x="352" y="408"/>
                    <a:pt x="385" y="298"/>
                    <a:pt x="418" y="188"/>
                  </a:cubicBezTo>
                  <a:cubicBezTo>
                    <a:pt x="429" y="166"/>
                    <a:pt x="429" y="133"/>
                    <a:pt x="440" y="111"/>
                  </a:cubicBezTo>
                  <a:cubicBezTo>
                    <a:pt x="451" y="100"/>
                    <a:pt x="451" y="78"/>
                    <a:pt x="451" y="67"/>
                  </a:cubicBezTo>
                  <a:cubicBezTo>
                    <a:pt x="451" y="56"/>
                    <a:pt x="451" y="45"/>
                    <a:pt x="451" y="34"/>
                  </a:cubicBezTo>
                  <a:cubicBezTo>
                    <a:pt x="451" y="23"/>
                    <a:pt x="451" y="12"/>
                    <a:pt x="45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3">
              <a:extLst>
                <a:ext uri="{FF2B5EF4-FFF2-40B4-BE49-F238E27FC236}">
                  <a16:creationId xmlns:a16="http://schemas.microsoft.com/office/drawing/2014/main" id="{5537BBFC-60E7-869C-40D3-C00683D48CFD}"/>
                </a:ext>
              </a:extLst>
            </p:cNvPr>
            <p:cNvSpPr/>
            <p:nvPr/>
          </p:nvSpPr>
          <p:spPr>
            <a:xfrm>
              <a:off x="4215800" y="-1115425"/>
              <a:ext cx="16800" cy="26800"/>
            </a:xfrm>
            <a:custGeom>
              <a:avLst/>
              <a:gdLst/>
              <a:ahLst/>
              <a:cxnLst/>
              <a:rect l="l" t="t" r="r" b="b"/>
              <a:pathLst>
                <a:path w="672" h="1072" extrusionOk="0">
                  <a:moveTo>
                    <a:pt x="641" y="0"/>
                  </a:moveTo>
                  <a:cubicBezTo>
                    <a:pt x="626" y="0"/>
                    <a:pt x="613" y="8"/>
                    <a:pt x="605" y="16"/>
                  </a:cubicBezTo>
                  <a:cubicBezTo>
                    <a:pt x="594" y="27"/>
                    <a:pt x="583" y="38"/>
                    <a:pt x="583" y="49"/>
                  </a:cubicBezTo>
                  <a:cubicBezTo>
                    <a:pt x="561" y="71"/>
                    <a:pt x="550" y="93"/>
                    <a:pt x="539" y="115"/>
                  </a:cubicBezTo>
                  <a:lnTo>
                    <a:pt x="440" y="247"/>
                  </a:lnTo>
                  <a:cubicBezTo>
                    <a:pt x="385" y="335"/>
                    <a:pt x="330" y="412"/>
                    <a:pt x="264" y="500"/>
                  </a:cubicBezTo>
                  <a:cubicBezTo>
                    <a:pt x="209" y="599"/>
                    <a:pt x="143" y="686"/>
                    <a:pt x="99" y="785"/>
                  </a:cubicBezTo>
                  <a:cubicBezTo>
                    <a:pt x="77" y="807"/>
                    <a:pt x="66" y="829"/>
                    <a:pt x="55" y="862"/>
                  </a:cubicBezTo>
                  <a:cubicBezTo>
                    <a:pt x="55" y="873"/>
                    <a:pt x="44" y="884"/>
                    <a:pt x="33" y="895"/>
                  </a:cubicBezTo>
                  <a:cubicBezTo>
                    <a:pt x="33" y="906"/>
                    <a:pt x="22" y="928"/>
                    <a:pt x="22" y="939"/>
                  </a:cubicBezTo>
                  <a:cubicBezTo>
                    <a:pt x="22" y="950"/>
                    <a:pt x="11" y="961"/>
                    <a:pt x="11" y="972"/>
                  </a:cubicBezTo>
                  <a:cubicBezTo>
                    <a:pt x="0" y="994"/>
                    <a:pt x="0" y="1005"/>
                    <a:pt x="0" y="1027"/>
                  </a:cubicBezTo>
                  <a:cubicBezTo>
                    <a:pt x="0" y="1038"/>
                    <a:pt x="0" y="1060"/>
                    <a:pt x="11" y="1071"/>
                  </a:cubicBezTo>
                  <a:lnTo>
                    <a:pt x="11" y="1060"/>
                  </a:lnTo>
                  <a:cubicBezTo>
                    <a:pt x="11" y="1071"/>
                    <a:pt x="22" y="1071"/>
                    <a:pt x="22" y="1071"/>
                  </a:cubicBezTo>
                  <a:lnTo>
                    <a:pt x="33" y="1071"/>
                  </a:lnTo>
                  <a:cubicBezTo>
                    <a:pt x="33" y="1060"/>
                    <a:pt x="44" y="1060"/>
                    <a:pt x="44" y="1049"/>
                  </a:cubicBezTo>
                  <a:cubicBezTo>
                    <a:pt x="55" y="1038"/>
                    <a:pt x="55" y="1027"/>
                    <a:pt x="55" y="1016"/>
                  </a:cubicBezTo>
                  <a:cubicBezTo>
                    <a:pt x="66" y="1005"/>
                    <a:pt x="66" y="994"/>
                    <a:pt x="77" y="972"/>
                  </a:cubicBezTo>
                  <a:cubicBezTo>
                    <a:pt x="88" y="950"/>
                    <a:pt x="99" y="928"/>
                    <a:pt x="110" y="895"/>
                  </a:cubicBezTo>
                  <a:cubicBezTo>
                    <a:pt x="132" y="873"/>
                    <a:pt x="143" y="840"/>
                    <a:pt x="154" y="818"/>
                  </a:cubicBezTo>
                  <a:cubicBezTo>
                    <a:pt x="176" y="796"/>
                    <a:pt x="187" y="763"/>
                    <a:pt x="209" y="741"/>
                  </a:cubicBezTo>
                  <a:cubicBezTo>
                    <a:pt x="242" y="686"/>
                    <a:pt x="264" y="643"/>
                    <a:pt x="297" y="599"/>
                  </a:cubicBezTo>
                  <a:cubicBezTo>
                    <a:pt x="363" y="500"/>
                    <a:pt x="429" y="412"/>
                    <a:pt x="495" y="324"/>
                  </a:cubicBezTo>
                  <a:cubicBezTo>
                    <a:pt x="528" y="280"/>
                    <a:pt x="561" y="236"/>
                    <a:pt x="594" y="181"/>
                  </a:cubicBezTo>
                  <a:cubicBezTo>
                    <a:pt x="605" y="159"/>
                    <a:pt x="627" y="148"/>
                    <a:pt x="638" y="126"/>
                  </a:cubicBezTo>
                  <a:cubicBezTo>
                    <a:pt x="649" y="104"/>
                    <a:pt x="660" y="93"/>
                    <a:pt x="671" y="71"/>
                  </a:cubicBezTo>
                  <a:cubicBezTo>
                    <a:pt x="671" y="60"/>
                    <a:pt x="671" y="60"/>
                    <a:pt x="671" y="49"/>
                  </a:cubicBezTo>
                  <a:cubicBezTo>
                    <a:pt x="671" y="38"/>
                    <a:pt x="671" y="27"/>
                    <a:pt x="671" y="16"/>
                  </a:cubicBezTo>
                  <a:cubicBezTo>
                    <a:pt x="671" y="5"/>
                    <a:pt x="671" y="5"/>
                    <a:pt x="660" y="5"/>
                  </a:cubicBezTo>
                  <a:cubicBezTo>
                    <a:pt x="654" y="1"/>
                    <a:pt x="647" y="0"/>
                    <a:pt x="6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43">
              <a:extLst>
                <a:ext uri="{FF2B5EF4-FFF2-40B4-BE49-F238E27FC236}">
                  <a16:creationId xmlns:a16="http://schemas.microsoft.com/office/drawing/2014/main" id="{5F16F47F-C1CA-F928-1598-C696BE76F67D}"/>
                </a:ext>
              </a:extLst>
            </p:cNvPr>
            <p:cNvSpPr/>
            <p:nvPr/>
          </p:nvSpPr>
          <p:spPr>
            <a:xfrm>
              <a:off x="4221850" y="-1122000"/>
              <a:ext cx="16250" cy="22375"/>
            </a:xfrm>
            <a:custGeom>
              <a:avLst/>
              <a:gdLst/>
              <a:ahLst/>
              <a:cxnLst/>
              <a:rect l="l" t="t" r="r" b="b"/>
              <a:pathLst>
                <a:path w="650" h="895" extrusionOk="0">
                  <a:moveTo>
                    <a:pt x="627" y="1"/>
                  </a:moveTo>
                  <a:cubicBezTo>
                    <a:pt x="619" y="1"/>
                    <a:pt x="611" y="4"/>
                    <a:pt x="605" y="4"/>
                  </a:cubicBezTo>
                  <a:cubicBezTo>
                    <a:pt x="583" y="15"/>
                    <a:pt x="572" y="26"/>
                    <a:pt x="561" y="48"/>
                  </a:cubicBezTo>
                  <a:lnTo>
                    <a:pt x="539" y="70"/>
                  </a:lnTo>
                  <a:cubicBezTo>
                    <a:pt x="484" y="158"/>
                    <a:pt x="418" y="246"/>
                    <a:pt x="352" y="334"/>
                  </a:cubicBezTo>
                  <a:cubicBezTo>
                    <a:pt x="319" y="378"/>
                    <a:pt x="286" y="422"/>
                    <a:pt x="253" y="466"/>
                  </a:cubicBezTo>
                  <a:cubicBezTo>
                    <a:pt x="220" y="521"/>
                    <a:pt x="187" y="565"/>
                    <a:pt x="154" y="609"/>
                  </a:cubicBezTo>
                  <a:cubicBezTo>
                    <a:pt x="121" y="653"/>
                    <a:pt x="88" y="697"/>
                    <a:pt x="66" y="741"/>
                  </a:cubicBezTo>
                  <a:cubicBezTo>
                    <a:pt x="44" y="763"/>
                    <a:pt x="33" y="796"/>
                    <a:pt x="22" y="818"/>
                  </a:cubicBezTo>
                  <a:cubicBezTo>
                    <a:pt x="11" y="829"/>
                    <a:pt x="0" y="840"/>
                    <a:pt x="0" y="862"/>
                  </a:cubicBezTo>
                  <a:cubicBezTo>
                    <a:pt x="0" y="873"/>
                    <a:pt x="0" y="884"/>
                    <a:pt x="0" y="895"/>
                  </a:cubicBezTo>
                  <a:lnTo>
                    <a:pt x="33" y="895"/>
                  </a:lnTo>
                  <a:cubicBezTo>
                    <a:pt x="44" y="884"/>
                    <a:pt x="44" y="884"/>
                    <a:pt x="55" y="873"/>
                  </a:cubicBezTo>
                  <a:cubicBezTo>
                    <a:pt x="55" y="873"/>
                    <a:pt x="55" y="873"/>
                    <a:pt x="55" y="862"/>
                  </a:cubicBezTo>
                  <a:lnTo>
                    <a:pt x="77" y="840"/>
                  </a:lnTo>
                  <a:cubicBezTo>
                    <a:pt x="99" y="807"/>
                    <a:pt x="121" y="785"/>
                    <a:pt x="143" y="752"/>
                  </a:cubicBezTo>
                  <a:cubicBezTo>
                    <a:pt x="198" y="653"/>
                    <a:pt x="275" y="576"/>
                    <a:pt x="341" y="488"/>
                  </a:cubicBezTo>
                  <a:cubicBezTo>
                    <a:pt x="407" y="400"/>
                    <a:pt x="473" y="301"/>
                    <a:pt x="539" y="213"/>
                  </a:cubicBezTo>
                  <a:lnTo>
                    <a:pt x="583" y="158"/>
                  </a:lnTo>
                  <a:cubicBezTo>
                    <a:pt x="594" y="147"/>
                    <a:pt x="605" y="125"/>
                    <a:pt x="616" y="114"/>
                  </a:cubicBezTo>
                  <a:cubicBezTo>
                    <a:pt x="616" y="103"/>
                    <a:pt x="627" y="103"/>
                    <a:pt x="638" y="92"/>
                  </a:cubicBezTo>
                  <a:cubicBezTo>
                    <a:pt x="649" y="70"/>
                    <a:pt x="649" y="37"/>
                    <a:pt x="649" y="15"/>
                  </a:cubicBezTo>
                  <a:cubicBezTo>
                    <a:pt x="644" y="4"/>
                    <a:pt x="635" y="1"/>
                    <a:pt x="62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43">
              <a:extLst>
                <a:ext uri="{FF2B5EF4-FFF2-40B4-BE49-F238E27FC236}">
                  <a16:creationId xmlns:a16="http://schemas.microsoft.com/office/drawing/2014/main" id="{EB7D8ECF-8952-C464-4DC9-2D16C36A3AB3}"/>
                </a:ext>
              </a:extLst>
            </p:cNvPr>
            <p:cNvSpPr/>
            <p:nvPr/>
          </p:nvSpPr>
          <p:spPr>
            <a:xfrm>
              <a:off x="4224875" y="-1129900"/>
              <a:ext cx="18175" cy="40175"/>
            </a:xfrm>
            <a:custGeom>
              <a:avLst/>
              <a:gdLst/>
              <a:ahLst/>
              <a:cxnLst/>
              <a:rect l="l" t="t" r="r" b="b"/>
              <a:pathLst>
                <a:path w="727" h="1607" extrusionOk="0">
                  <a:moveTo>
                    <a:pt x="693" y="1"/>
                  </a:moveTo>
                  <a:cubicBezTo>
                    <a:pt x="682" y="1"/>
                    <a:pt x="671" y="1"/>
                    <a:pt x="660" y="12"/>
                  </a:cubicBezTo>
                  <a:cubicBezTo>
                    <a:pt x="649" y="23"/>
                    <a:pt x="649" y="34"/>
                    <a:pt x="638" y="45"/>
                  </a:cubicBezTo>
                  <a:cubicBezTo>
                    <a:pt x="638" y="45"/>
                    <a:pt x="627" y="56"/>
                    <a:pt x="627" y="56"/>
                  </a:cubicBezTo>
                  <a:cubicBezTo>
                    <a:pt x="616" y="78"/>
                    <a:pt x="616" y="100"/>
                    <a:pt x="605" y="111"/>
                  </a:cubicBezTo>
                  <a:cubicBezTo>
                    <a:pt x="583" y="144"/>
                    <a:pt x="572" y="188"/>
                    <a:pt x="550" y="221"/>
                  </a:cubicBezTo>
                  <a:cubicBezTo>
                    <a:pt x="451" y="441"/>
                    <a:pt x="352" y="672"/>
                    <a:pt x="253" y="903"/>
                  </a:cubicBezTo>
                  <a:cubicBezTo>
                    <a:pt x="198" y="1024"/>
                    <a:pt x="154" y="1134"/>
                    <a:pt x="110" y="1243"/>
                  </a:cubicBezTo>
                  <a:cubicBezTo>
                    <a:pt x="88" y="1298"/>
                    <a:pt x="66" y="1353"/>
                    <a:pt x="44" y="1408"/>
                  </a:cubicBezTo>
                  <a:cubicBezTo>
                    <a:pt x="33" y="1441"/>
                    <a:pt x="22" y="1474"/>
                    <a:pt x="11" y="1496"/>
                  </a:cubicBezTo>
                  <a:cubicBezTo>
                    <a:pt x="11" y="1518"/>
                    <a:pt x="0" y="1529"/>
                    <a:pt x="0" y="1540"/>
                  </a:cubicBezTo>
                  <a:cubicBezTo>
                    <a:pt x="0" y="1562"/>
                    <a:pt x="0" y="1573"/>
                    <a:pt x="0" y="1584"/>
                  </a:cubicBezTo>
                  <a:cubicBezTo>
                    <a:pt x="11" y="1584"/>
                    <a:pt x="11" y="1595"/>
                    <a:pt x="11" y="1595"/>
                  </a:cubicBezTo>
                  <a:cubicBezTo>
                    <a:pt x="11" y="1606"/>
                    <a:pt x="11" y="1606"/>
                    <a:pt x="22" y="1606"/>
                  </a:cubicBezTo>
                  <a:lnTo>
                    <a:pt x="33" y="1606"/>
                  </a:lnTo>
                  <a:cubicBezTo>
                    <a:pt x="44" y="1606"/>
                    <a:pt x="55" y="1595"/>
                    <a:pt x="66" y="1595"/>
                  </a:cubicBezTo>
                  <a:cubicBezTo>
                    <a:pt x="77" y="1584"/>
                    <a:pt x="77" y="1562"/>
                    <a:pt x="88" y="1551"/>
                  </a:cubicBezTo>
                  <a:cubicBezTo>
                    <a:pt x="88" y="1540"/>
                    <a:pt x="88" y="1540"/>
                    <a:pt x="88" y="1529"/>
                  </a:cubicBezTo>
                  <a:cubicBezTo>
                    <a:pt x="110" y="1496"/>
                    <a:pt x="121" y="1463"/>
                    <a:pt x="132" y="1419"/>
                  </a:cubicBezTo>
                  <a:cubicBezTo>
                    <a:pt x="231" y="1189"/>
                    <a:pt x="330" y="958"/>
                    <a:pt x="429" y="738"/>
                  </a:cubicBezTo>
                  <a:cubicBezTo>
                    <a:pt x="484" y="617"/>
                    <a:pt x="539" y="496"/>
                    <a:pt x="594" y="375"/>
                  </a:cubicBezTo>
                  <a:cubicBezTo>
                    <a:pt x="616" y="331"/>
                    <a:pt x="638" y="276"/>
                    <a:pt x="660" y="221"/>
                  </a:cubicBezTo>
                  <a:lnTo>
                    <a:pt x="704" y="133"/>
                  </a:lnTo>
                  <a:cubicBezTo>
                    <a:pt x="704" y="111"/>
                    <a:pt x="715" y="100"/>
                    <a:pt x="715" y="89"/>
                  </a:cubicBezTo>
                  <a:cubicBezTo>
                    <a:pt x="726" y="67"/>
                    <a:pt x="726" y="34"/>
                    <a:pt x="715" y="12"/>
                  </a:cubicBezTo>
                  <a:cubicBezTo>
                    <a:pt x="715" y="1"/>
                    <a:pt x="704" y="1"/>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43">
              <a:extLst>
                <a:ext uri="{FF2B5EF4-FFF2-40B4-BE49-F238E27FC236}">
                  <a16:creationId xmlns:a16="http://schemas.microsoft.com/office/drawing/2014/main" id="{9EDD59F5-3E97-C103-483B-024C6A3E4771}"/>
                </a:ext>
              </a:extLst>
            </p:cNvPr>
            <p:cNvSpPr/>
            <p:nvPr/>
          </p:nvSpPr>
          <p:spPr>
            <a:xfrm>
              <a:off x="4234775" y="-1108175"/>
              <a:ext cx="4975" cy="12675"/>
            </a:xfrm>
            <a:custGeom>
              <a:avLst/>
              <a:gdLst/>
              <a:ahLst/>
              <a:cxnLst/>
              <a:rect l="l" t="t" r="r" b="b"/>
              <a:pathLst>
                <a:path w="199" h="507" extrusionOk="0">
                  <a:moveTo>
                    <a:pt x="176" y="1"/>
                  </a:moveTo>
                  <a:cubicBezTo>
                    <a:pt x="165" y="1"/>
                    <a:pt x="154" y="12"/>
                    <a:pt x="143" y="23"/>
                  </a:cubicBezTo>
                  <a:cubicBezTo>
                    <a:pt x="143" y="45"/>
                    <a:pt x="143" y="56"/>
                    <a:pt x="132" y="67"/>
                  </a:cubicBezTo>
                  <a:cubicBezTo>
                    <a:pt x="132" y="89"/>
                    <a:pt x="121" y="100"/>
                    <a:pt x="121" y="122"/>
                  </a:cubicBezTo>
                  <a:lnTo>
                    <a:pt x="77" y="254"/>
                  </a:lnTo>
                  <a:cubicBezTo>
                    <a:pt x="66" y="298"/>
                    <a:pt x="55" y="331"/>
                    <a:pt x="33" y="374"/>
                  </a:cubicBezTo>
                  <a:cubicBezTo>
                    <a:pt x="33" y="396"/>
                    <a:pt x="22" y="418"/>
                    <a:pt x="11" y="429"/>
                  </a:cubicBezTo>
                  <a:cubicBezTo>
                    <a:pt x="11" y="440"/>
                    <a:pt x="11" y="451"/>
                    <a:pt x="0" y="462"/>
                  </a:cubicBezTo>
                  <a:cubicBezTo>
                    <a:pt x="0" y="473"/>
                    <a:pt x="0" y="484"/>
                    <a:pt x="0" y="495"/>
                  </a:cubicBezTo>
                  <a:cubicBezTo>
                    <a:pt x="0" y="506"/>
                    <a:pt x="0" y="506"/>
                    <a:pt x="0" y="506"/>
                  </a:cubicBezTo>
                  <a:lnTo>
                    <a:pt x="11" y="506"/>
                  </a:lnTo>
                  <a:cubicBezTo>
                    <a:pt x="22" y="506"/>
                    <a:pt x="22" y="506"/>
                    <a:pt x="33" y="495"/>
                  </a:cubicBezTo>
                  <a:cubicBezTo>
                    <a:pt x="33" y="495"/>
                    <a:pt x="33" y="484"/>
                    <a:pt x="44" y="484"/>
                  </a:cubicBezTo>
                  <a:cubicBezTo>
                    <a:pt x="44" y="473"/>
                    <a:pt x="44" y="473"/>
                    <a:pt x="44" y="462"/>
                  </a:cubicBezTo>
                  <a:cubicBezTo>
                    <a:pt x="55" y="451"/>
                    <a:pt x="66" y="429"/>
                    <a:pt x="66" y="407"/>
                  </a:cubicBezTo>
                  <a:cubicBezTo>
                    <a:pt x="88" y="363"/>
                    <a:pt x="99" y="331"/>
                    <a:pt x="121" y="287"/>
                  </a:cubicBezTo>
                  <a:cubicBezTo>
                    <a:pt x="132" y="243"/>
                    <a:pt x="143" y="199"/>
                    <a:pt x="165" y="155"/>
                  </a:cubicBezTo>
                  <a:cubicBezTo>
                    <a:pt x="165" y="133"/>
                    <a:pt x="176" y="111"/>
                    <a:pt x="176" y="100"/>
                  </a:cubicBezTo>
                  <a:cubicBezTo>
                    <a:pt x="187" y="78"/>
                    <a:pt x="187" y="67"/>
                    <a:pt x="198" y="56"/>
                  </a:cubicBezTo>
                  <a:cubicBezTo>
                    <a:pt x="198" y="34"/>
                    <a:pt x="198" y="12"/>
                    <a:pt x="18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3">
              <a:extLst>
                <a:ext uri="{FF2B5EF4-FFF2-40B4-BE49-F238E27FC236}">
                  <a16:creationId xmlns:a16="http://schemas.microsoft.com/office/drawing/2014/main" id="{116277CB-C7FA-11B1-BF39-2084309125AF}"/>
                </a:ext>
              </a:extLst>
            </p:cNvPr>
            <p:cNvSpPr/>
            <p:nvPr/>
          </p:nvSpPr>
          <p:spPr>
            <a:xfrm>
              <a:off x="4199025" y="-1181425"/>
              <a:ext cx="13500" cy="50175"/>
            </a:xfrm>
            <a:custGeom>
              <a:avLst/>
              <a:gdLst/>
              <a:ahLst/>
              <a:cxnLst/>
              <a:rect l="l" t="t" r="r" b="b"/>
              <a:pathLst>
                <a:path w="540" h="2007" extrusionOk="0">
                  <a:moveTo>
                    <a:pt x="509" y="1"/>
                  </a:moveTo>
                  <a:cubicBezTo>
                    <a:pt x="495" y="1"/>
                    <a:pt x="481" y="9"/>
                    <a:pt x="474" y="16"/>
                  </a:cubicBezTo>
                  <a:cubicBezTo>
                    <a:pt x="452" y="38"/>
                    <a:pt x="452" y="60"/>
                    <a:pt x="441" y="71"/>
                  </a:cubicBezTo>
                  <a:cubicBezTo>
                    <a:pt x="419" y="126"/>
                    <a:pt x="397" y="170"/>
                    <a:pt x="375" y="225"/>
                  </a:cubicBezTo>
                  <a:cubicBezTo>
                    <a:pt x="342" y="335"/>
                    <a:pt x="298" y="445"/>
                    <a:pt x="265" y="555"/>
                  </a:cubicBezTo>
                  <a:cubicBezTo>
                    <a:pt x="243" y="599"/>
                    <a:pt x="232" y="654"/>
                    <a:pt x="210" y="709"/>
                  </a:cubicBezTo>
                  <a:cubicBezTo>
                    <a:pt x="199" y="731"/>
                    <a:pt x="199" y="753"/>
                    <a:pt x="188" y="775"/>
                  </a:cubicBezTo>
                  <a:cubicBezTo>
                    <a:pt x="188" y="808"/>
                    <a:pt x="177" y="830"/>
                    <a:pt x="166" y="852"/>
                  </a:cubicBezTo>
                  <a:cubicBezTo>
                    <a:pt x="166" y="852"/>
                    <a:pt x="166" y="863"/>
                    <a:pt x="166" y="863"/>
                  </a:cubicBezTo>
                  <a:cubicBezTo>
                    <a:pt x="155" y="907"/>
                    <a:pt x="144" y="951"/>
                    <a:pt x="133" y="995"/>
                  </a:cubicBezTo>
                  <a:cubicBezTo>
                    <a:pt x="111" y="1050"/>
                    <a:pt x="111" y="1094"/>
                    <a:pt x="100" y="1138"/>
                  </a:cubicBezTo>
                  <a:cubicBezTo>
                    <a:pt x="78" y="1215"/>
                    <a:pt x="67" y="1303"/>
                    <a:pt x="56" y="1380"/>
                  </a:cubicBezTo>
                  <a:cubicBezTo>
                    <a:pt x="45" y="1435"/>
                    <a:pt x="34" y="1501"/>
                    <a:pt x="23" y="1556"/>
                  </a:cubicBezTo>
                  <a:cubicBezTo>
                    <a:pt x="23" y="1600"/>
                    <a:pt x="12" y="1655"/>
                    <a:pt x="12" y="1699"/>
                  </a:cubicBezTo>
                  <a:cubicBezTo>
                    <a:pt x="1" y="1754"/>
                    <a:pt x="1" y="1820"/>
                    <a:pt x="1" y="1875"/>
                  </a:cubicBezTo>
                  <a:lnTo>
                    <a:pt x="1" y="1952"/>
                  </a:lnTo>
                  <a:cubicBezTo>
                    <a:pt x="1" y="1974"/>
                    <a:pt x="1" y="1985"/>
                    <a:pt x="12" y="1996"/>
                  </a:cubicBezTo>
                  <a:cubicBezTo>
                    <a:pt x="12" y="2007"/>
                    <a:pt x="23" y="2007"/>
                    <a:pt x="23" y="2007"/>
                  </a:cubicBezTo>
                  <a:cubicBezTo>
                    <a:pt x="23" y="2007"/>
                    <a:pt x="34" y="1996"/>
                    <a:pt x="34" y="1996"/>
                  </a:cubicBezTo>
                  <a:cubicBezTo>
                    <a:pt x="45" y="1974"/>
                    <a:pt x="45" y="1952"/>
                    <a:pt x="45" y="1941"/>
                  </a:cubicBezTo>
                  <a:cubicBezTo>
                    <a:pt x="45" y="1908"/>
                    <a:pt x="56" y="1875"/>
                    <a:pt x="56" y="1842"/>
                  </a:cubicBezTo>
                  <a:cubicBezTo>
                    <a:pt x="67" y="1721"/>
                    <a:pt x="89" y="1611"/>
                    <a:pt x="100" y="1501"/>
                  </a:cubicBezTo>
                  <a:cubicBezTo>
                    <a:pt x="111" y="1446"/>
                    <a:pt x="122" y="1391"/>
                    <a:pt x="133" y="1347"/>
                  </a:cubicBezTo>
                  <a:cubicBezTo>
                    <a:pt x="144" y="1292"/>
                    <a:pt x="155" y="1248"/>
                    <a:pt x="166" y="1193"/>
                  </a:cubicBezTo>
                  <a:cubicBezTo>
                    <a:pt x="177" y="1149"/>
                    <a:pt x="188" y="1105"/>
                    <a:pt x="199" y="1061"/>
                  </a:cubicBezTo>
                  <a:cubicBezTo>
                    <a:pt x="210" y="1039"/>
                    <a:pt x="210" y="1017"/>
                    <a:pt x="221" y="1006"/>
                  </a:cubicBezTo>
                  <a:cubicBezTo>
                    <a:pt x="232" y="973"/>
                    <a:pt x="232" y="940"/>
                    <a:pt x="243" y="907"/>
                  </a:cubicBezTo>
                  <a:cubicBezTo>
                    <a:pt x="254" y="885"/>
                    <a:pt x="265" y="863"/>
                    <a:pt x="276" y="830"/>
                  </a:cubicBezTo>
                  <a:cubicBezTo>
                    <a:pt x="276" y="808"/>
                    <a:pt x="287" y="786"/>
                    <a:pt x="298" y="764"/>
                  </a:cubicBezTo>
                  <a:cubicBezTo>
                    <a:pt x="309" y="709"/>
                    <a:pt x="331" y="665"/>
                    <a:pt x="353" y="610"/>
                  </a:cubicBezTo>
                  <a:cubicBezTo>
                    <a:pt x="375" y="555"/>
                    <a:pt x="386" y="489"/>
                    <a:pt x="419" y="434"/>
                  </a:cubicBezTo>
                  <a:cubicBezTo>
                    <a:pt x="452" y="335"/>
                    <a:pt x="496" y="236"/>
                    <a:pt x="528" y="137"/>
                  </a:cubicBezTo>
                  <a:cubicBezTo>
                    <a:pt x="528" y="126"/>
                    <a:pt x="528" y="126"/>
                    <a:pt x="539" y="115"/>
                  </a:cubicBezTo>
                  <a:cubicBezTo>
                    <a:pt x="539" y="104"/>
                    <a:pt x="539" y="82"/>
                    <a:pt x="539" y="71"/>
                  </a:cubicBezTo>
                  <a:cubicBezTo>
                    <a:pt x="539" y="60"/>
                    <a:pt x="539" y="49"/>
                    <a:pt x="539" y="38"/>
                  </a:cubicBezTo>
                  <a:cubicBezTo>
                    <a:pt x="539" y="27"/>
                    <a:pt x="539" y="16"/>
                    <a:pt x="528" y="5"/>
                  </a:cubicBezTo>
                  <a:cubicBezTo>
                    <a:pt x="522" y="2"/>
                    <a:pt x="516" y="1"/>
                    <a:pt x="5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3">
              <a:extLst>
                <a:ext uri="{FF2B5EF4-FFF2-40B4-BE49-F238E27FC236}">
                  <a16:creationId xmlns:a16="http://schemas.microsoft.com/office/drawing/2014/main" id="{F4FD916A-6CF8-F2C8-E14E-1C48A4436E45}"/>
                </a:ext>
              </a:extLst>
            </p:cNvPr>
            <p:cNvSpPr/>
            <p:nvPr/>
          </p:nvSpPr>
          <p:spPr>
            <a:xfrm>
              <a:off x="4199850" y="-1184050"/>
              <a:ext cx="13775" cy="27800"/>
            </a:xfrm>
            <a:custGeom>
              <a:avLst/>
              <a:gdLst/>
              <a:ahLst/>
              <a:cxnLst/>
              <a:rect l="l" t="t" r="r" b="b"/>
              <a:pathLst>
                <a:path w="551" h="1112" extrusionOk="0">
                  <a:moveTo>
                    <a:pt x="539" y="0"/>
                  </a:moveTo>
                  <a:cubicBezTo>
                    <a:pt x="517" y="0"/>
                    <a:pt x="495" y="0"/>
                    <a:pt x="484" y="11"/>
                  </a:cubicBezTo>
                  <a:cubicBezTo>
                    <a:pt x="473" y="22"/>
                    <a:pt x="463" y="44"/>
                    <a:pt x="463" y="55"/>
                  </a:cubicBezTo>
                  <a:cubicBezTo>
                    <a:pt x="452" y="66"/>
                    <a:pt x="441" y="88"/>
                    <a:pt x="430" y="110"/>
                  </a:cubicBezTo>
                  <a:cubicBezTo>
                    <a:pt x="408" y="132"/>
                    <a:pt x="386" y="176"/>
                    <a:pt x="364" y="209"/>
                  </a:cubicBezTo>
                  <a:cubicBezTo>
                    <a:pt x="320" y="286"/>
                    <a:pt x="276" y="363"/>
                    <a:pt x="243" y="440"/>
                  </a:cubicBezTo>
                  <a:cubicBezTo>
                    <a:pt x="221" y="484"/>
                    <a:pt x="188" y="539"/>
                    <a:pt x="166" y="583"/>
                  </a:cubicBezTo>
                  <a:cubicBezTo>
                    <a:pt x="155" y="605"/>
                    <a:pt x="144" y="627"/>
                    <a:pt x="133" y="649"/>
                  </a:cubicBezTo>
                  <a:cubicBezTo>
                    <a:pt x="122" y="682"/>
                    <a:pt x="111" y="715"/>
                    <a:pt x="100" y="748"/>
                  </a:cubicBezTo>
                  <a:cubicBezTo>
                    <a:pt x="89" y="770"/>
                    <a:pt x="78" y="792"/>
                    <a:pt x="67" y="825"/>
                  </a:cubicBezTo>
                  <a:cubicBezTo>
                    <a:pt x="56" y="847"/>
                    <a:pt x="56" y="869"/>
                    <a:pt x="45" y="891"/>
                  </a:cubicBezTo>
                  <a:cubicBezTo>
                    <a:pt x="34" y="902"/>
                    <a:pt x="34" y="924"/>
                    <a:pt x="23" y="935"/>
                  </a:cubicBezTo>
                  <a:lnTo>
                    <a:pt x="23" y="968"/>
                  </a:lnTo>
                  <a:cubicBezTo>
                    <a:pt x="12" y="990"/>
                    <a:pt x="12" y="1012"/>
                    <a:pt x="1" y="1034"/>
                  </a:cubicBezTo>
                  <a:cubicBezTo>
                    <a:pt x="1" y="1045"/>
                    <a:pt x="1" y="1056"/>
                    <a:pt x="1" y="1056"/>
                  </a:cubicBezTo>
                  <a:cubicBezTo>
                    <a:pt x="1" y="1067"/>
                    <a:pt x="1" y="1078"/>
                    <a:pt x="1" y="1089"/>
                  </a:cubicBezTo>
                  <a:cubicBezTo>
                    <a:pt x="12" y="1089"/>
                    <a:pt x="12" y="1100"/>
                    <a:pt x="12" y="1100"/>
                  </a:cubicBezTo>
                  <a:cubicBezTo>
                    <a:pt x="23" y="1111"/>
                    <a:pt x="23" y="1111"/>
                    <a:pt x="23" y="1111"/>
                  </a:cubicBezTo>
                  <a:lnTo>
                    <a:pt x="34" y="1111"/>
                  </a:lnTo>
                  <a:cubicBezTo>
                    <a:pt x="56" y="1100"/>
                    <a:pt x="56" y="1078"/>
                    <a:pt x="56" y="1056"/>
                  </a:cubicBezTo>
                  <a:cubicBezTo>
                    <a:pt x="78" y="968"/>
                    <a:pt x="122" y="891"/>
                    <a:pt x="155" y="803"/>
                  </a:cubicBezTo>
                  <a:cubicBezTo>
                    <a:pt x="166" y="770"/>
                    <a:pt x="188" y="726"/>
                    <a:pt x="210" y="693"/>
                  </a:cubicBezTo>
                  <a:cubicBezTo>
                    <a:pt x="221" y="660"/>
                    <a:pt x="243" y="616"/>
                    <a:pt x="265" y="583"/>
                  </a:cubicBezTo>
                  <a:cubicBezTo>
                    <a:pt x="263" y="583"/>
                    <a:pt x="261" y="584"/>
                    <a:pt x="260" y="584"/>
                  </a:cubicBezTo>
                  <a:lnTo>
                    <a:pt x="260" y="584"/>
                  </a:lnTo>
                  <a:cubicBezTo>
                    <a:pt x="312" y="499"/>
                    <a:pt x="355" y="404"/>
                    <a:pt x="408" y="319"/>
                  </a:cubicBezTo>
                  <a:cubicBezTo>
                    <a:pt x="430" y="275"/>
                    <a:pt x="452" y="231"/>
                    <a:pt x="484" y="187"/>
                  </a:cubicBezTo>
                  <a:cubicBezTo>
                    <a:pt x="495" y="165"/>
                    <a:pt x="506" y="143"/>
                    <a:pt x="517" y="132"/>
                  </a:cubicBezTo>
                  <a:cubicBezTo>
                    <a:pt x="528" y="110"/>
                    <a:pt x="539" y="99"/>
                    <a:pt x="550" y="77"/>
                  </a:cubicBezTo>
                  <a:cubicBezTo>
                    <a:pt x="550" y="66"/>
                    <a:pt x="550" y="55"/>
                    <a:pt x="550" y="44"/>
                  </a:cubicBezTo>
                  <a:cubicBezTo>
                    <a:pt x="550" y="33"/>
                    <a:pt x="550" y="22"/>
                    <a:pt x="550" y="22"/>
                  </a:cubicBezTo>
                  <a:cubicBezTo>
                    <a:pt x="550" y="11"/>
                    <a:pt x="539" y="11"/>
                    <a:pt x="5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43">
              <a:extLst>
                <a:ext uri="{FF2B5EF4-FFF2-40B4-BE49-F238E27FC236}">
                  <a16:creationId xmlns:a16="http://schemas.microsoft.com/office/drawing/2014/main" id="{B03190D9-9039-F1D0-771F-9CB05A5FAFDE}"/>
                </a:ext>
              </a:extLst>
            </p:cNvPr>
            <p:cNvSpPr/>
            <p:nvPr/>
          </p:nvSpPr>
          <p:spPr>
            <a:xfrm>
              <a:off x="4202875" y="-1190100"/>
              <a:ext cx="19275" cy="39625"/>
            </a:xfrm>
            <a:custGeom>
              <a:avLst/>
              <a:gdLst/>
              <a:ahLst/>
              <a:cxnLst/>
              <a:rect l="l" t="t" r="r" b="b"/>
              <a:pathLst>
                <a:path w="771" h="1585" extrusionOk="0">
                  <a:moveTo>
                    <a:pt x="748" y="0"/>
                  </a:moveTo>
                  <a:cubicBezTo>
                    <a:pt x="737" y="0"/>
                    <a:pt x="726" y="11"/>
                    <a:pt x="715" y="11"/>
                  </a:cubicBezTo>
                  <a:cubicBezTo>
                    <a:pt x="704" y="22"/>
                    <a:pt x="693" y="44"/>
                    <a:pt x="682" y="55"/>
                  </a:cubicBezTo>
                  <a:cubicBezTo>
                    <a:pt x="660" y="99"/>
                    <a:pt x="627" y="154"/>
                    <a:pt x="605" y="209"/>
                  </a:cubicBezTo>
                  <a:cubicBezTo>
                    <a:pt x="583" y="253"/>
                    <a:pt x="561" y="308"/>
                    <a:pt x="528" y="352"/>
                  </a:cubicBezTo>
                  <a:cubicBezTo>
                    <a:pt x="440" y="550"/>
                    <a:pt x="342" y="748"/>
                    <a:pt x="254" y="946"/>
                  </a:cubicBezTo>
                  <a:cubicBezTo>
                    <a:pt x="199" y="1056"/>
                    <a:pt x="155" y="1166"/>
                    <a:pt x="111" y="1276"/>
                  </a:cubicBezTo>
                  <a:cubicBezTo>
                    <a:pt x="89" y="1320"/>
                    <a:pt x="67" y="1364"/>
                    <a:pt x="45" y="1408"/>
                  </a:cubicBezTo>
                  <a:cubicBezTo>
                    <a:pt x="34" y="1441"/>
                    <a:pt x="23" y="1463"/>
                    <a:pt x="12" y="1496"/>
                  </a:cubicBezTo>
                  <a:cubicBezTo>
                    <a:pt x="12" y="1507"/>
                    <a:pt x="1" y="1518"/>
                    <a:pt x="1" y="1529"/>
                  </a:cubicBezTo>
                  <a:cubicBezTo>
                    <a:pt x="1" y="1551"/>
                    <a:pt x="1" y="1562"/>
                    <a:pt x="1" y="1573"/>
                  </a:cubicBezTo>
                  <a:cubicBezTo>
                    <a:pt x="1" y="1584"/>
                    <a:pt x="12" y="1584"/>
                    <a:pt x="12" y="1584"/>
                  </a:cubicBezTo>
                  <a:lnTo>
                    <a:pt x="23" y="1584"/>
                  </a:lnTo>
                  <a:cubicBezTo>
                    <a:pt x="23" y="1573"/>
                    <a:pt x="34" y="1573"/>
                    <a:pt x="45" y="1562"/>
                  </a:cubicBezTo>
                  <a:cubicBezTo>
                    <a:pt x="45" y="1551"/>
                    <a:pt x="56" y="1529"/>
                    <a:pt x="67" y="1507"/>
                  </a:cubicBezTo>
                  <a:cubicBezTo>
                    <a:pt x="78" y="1485"/>
                    <a:pt x="89" y="1452"/>
                    <a:pt x="100" y="1430"/>
                  </a:cubicBezTo>
                  <a:cubicBezTo>
                    <a:pt x="133" y="1353"/>
                    <a:pt x="166" y="1287"/>
                    <a:pt x="199" y="1221"/>
                  </a:cubicBezTo>
                  <a:cubicBezTo>
                    <a:pt x="243" y="1122"/>
                    <a:pt x="287" y="1034"/>
                    <a:pt x="331" y="935"/>
                  </a:cubicBezTo>
                  <a:cubicBezTo>
                    <a:pt x="385" y="836"/>
                    <a:pt x="429" y="726"/>
                    <a:pt x="484" y="616"/>
                  </a:cubicBezTo>
                  <a:cubicBezTo>
                    <a:pt x="484" y="627"/>
                    <a:pt x="484" y="627"/>
                    <a:pt x="484" y="627"/>
                  </a:cubicBezTo>
                  <a:cubicBezTo>
                    <a:pt x="495" y="594"/>
                    <a:pt x="517" y="561"/>
                    <a:pt x="528" y="528"/>
                  </a:cubicBezTo>
                  <a:cubicBezTo>
                    <a:pt x="550" y="506"/>
                    <a:pt x="561" y="473"/>
                    <a:pt x="572" y="451"/>
                  </a:cubicBezTo>
                  <a:cubicBezTo>
                    <a:pt x="583" y="418"/>
                    <a:pt x="594" y="396"/>
                    <a:pt x="605" y="374"/>
                  </a:cubicBezTo>
                  <a:lnTo>
                    <a:pt x="639" y="316"/>
                  </a:lnTo>
                  <a:lnTo>
                    <a:pt x="639" y="316"/>
                  </a:lnTo>
                  <a:cubicBezTo>
                    <a:pt x="639" y="317"/>
                    <a:pt x="638" y="318"/>
                    <a:pt x="638" y="319"/>
                  </a:cubicBezTo>
                  <a:cubicBezTo>
                    <a:pt x="638" y="319"/>
                    <a:pt x="649" y="308"/>
                    <a:pt x="649" y="308"/>
                  </a:cubicBezTo>
                  <a:lnTo>
                    <a:pt x="649" y="308"/>
                  </a:lnTo>
                  <a:cubicBezTo>
                    <a:pt x="649" y="308"/>
                    <a:pt x="645" y="308"/>
                    <a:pt x="641" y="312"/>
                  </a:cubicBezTo>
                  <a:lnTo>
                    <a:pt x="641" y="312"/>
                  </a:lnTo>
                  <a:lnTo>
                    <a:pt x="639" y="316"/>
                  </a:lnTo>
                  <a:lnTo>
                    <a:pt x="639" y="316"/>
                  </a:lnTo>
                  <a:cubicBezTo>
                    <a:pt x="639" y="314"/>
                    <a:pt x="640" y="313"/>
                    <a:pt x="641" y="312"/>
                  </a:cubicBezTo>
                  <a:lnTo>
                    <a:pt x="641" y="312"/>
                  </a:lnTo>
                  <a:lnTo>
                    <a:pt x="649" y="297"/>
                  </a:lnTo>
                  <a:cubicBezTo>
                    <a:pt x="649" y="286"/>
                    <a:pt x="660" y="275"/>
                    <a:pt x="671" y="253"/>
                  </a:cubicBezTo>
                  <a:cubicBezTo>
                    <a:pt x="671" y="253"/>
                    <a:pt x="671" y="242"/>
                    <a:pt x="671" y="242"/>
                  </a:cubicBezTo>
                  <a:cubicBezTo>
                    <a:pt x="671" y="242"/>
                    <a:pt x="682" y="231"/>
                    <a:pt x="682" y="231"/>
                  </a:cubicBezTo>
                  <a:cubicBezTo>
                    <a:pt x="704" y="176"/>
                    <a:pt x="726" y="132"/>
                    <a:pt x="759" y="88"/>
                  </a:cubicBezTo>
                  <a:cubicBezTo>
                    <a:pt x="759" y="66"/>
                    <a:pt x="770" y="44"/>
                    <a:pt x="759" y="33"/>
                  </a:cubicBezTo>
                  <a:cubicBezTo>
                    <a:pt x="759" y="22"/>
                    <a:pt x="759" y="22"/>
                    <a:pt x="759" y="11"/>
                  </a:cubicBezTo>
                  <a:cubicBezTo>
                    <a:pt x="759" y="11"/>
                    <a:pt x="748" y="0"/>
                    <a:pt x="7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43">
              <a:extLst>
                <a:ext uri="{FF2B5EF4-FFF2-40B4-BE49-F238E27FC236}">
                  <a16:creationId xmlns:a16="http://schemas.microsoft.com/office/drawing/2014/main" id="{870D8804-553F-DA87-CBD7-3096E3F74E1F}"/>
                </a:ext>
              </a:extLst>
            </p:cNvPr>
            <p:cNvSpPr/>
            <p:nvPr/>
          </p:nvSpPr>
          <p:spPr>
            <a:xfrm>
              <a:off x="4206725" y="-1174425"/>
              <a:ext cx="8550" cy="15700"/>
            </a:xfrm>
            <a:custGeom>
              <a:avLst/>
              <a:gdLst/>
              <a:ahLst/>
              <a:cxnLst/>
              <a:rect l="l" t="t" r="r" b="b"/>
              <a:pathLst>
                <a:path w="342" h="628" extrusionOk="0">
                  <a:moveTo>
                    <a:pt x="330" y="0"/>
                  </a:moveTo>
                  <a:cubicBezTo>
                    <a:pt x="319" y="11"/>
                    <a:pt x="319" y="11"/>
                    <a:pt x="308" y="11"/>
                  </a:cubicBezTo>
                  <a:cubicBezTo>
                    <a:pt x="308" y="22"/>
                    <a:pt x="308" y="22"/>
                    <a:pt x="308" y="22"/>
                  </a:cubicBezTo>
                  <a:cubicBezTo>
                    <a:pt x="297" y="44"/>
                    <a:pt x="286" y="66"/>
                    <a:pt x="275" y="99"/>
                  </a:cubicBezTo>
                  <a:cubicBezTo>
                    <a:pt x="253" y="121"/>
                    <a:pt x="242" y="154"/>
                    <a:pt x="231" y="176"/>
                  </a:cubicBezTo>
                  <a:cubicBezTo>
                    <a:pt x="198" y="231"/>
                    <a:pt x="177" y="275"/>
                    <a:pt x="155" y="319"/>
                  </a:cubicBezTo>
                  <a:lnTo>
                    <a:pt x="78" y="462"/>
                  </a:lnTo>
                  <a:cubicBezTo>
                    <a:pt x="67" y="484"/>
                    <a:pt x="45" y="506"/>
                    <a:pt x="34" y="539"/>
                  </a:cubicBezTo>
                  <a:cubicBezTo>
                    <a:pt x="23" y="550"/>
                    <a:pt x="23" y="561"/>
                    <a:pt x="12" y="572"/>
                  </a:cubicBezTo>
                  <a:cubicBezTo>
                    <a:pt x="12" y="572"/>
                    <a:pt x="12" y="583"/>
                    <a:pt x="12" y="594"/>
                  </a:cubicBezTo>
                  <a:lnTo>
                    <a:pt x="12" y="616"/>
                  </a:lnTo>
                  <a:lnTo>
                    <a:pt x="1" y="616"/>
                  </a:lnTo>
                  <a:cubicBezTo>
                    <a:pt x="1" y="627"/>
                    <a:pt x="12" y="627"/>
                    <a:pt x="12" y="627"/>
                  </a:cubicBezTo>
                  <a:cubicBezTo>
                    <a:pt x="23" y="616"/>
                    <a:pt x="23" y="616"/>
                    <a:pt x="34" y="616"/>
                  </a:cubicBezTo>
                  <a:cubicBezTo>
                    <a:pt x="45" y="605"/>
                    <a:pt x="45" y="594"/>
                    <a:pt x="56" y="583"/>
                  </a:cubicBezTo>
                  <a:cubicBezTo>
                    <a:pt x="67" y="561"/>
                    <a:pt x="67" y="550"/>
                    <a:pt x="78" y="539"/>
                  </a:cubicBezTo>
                  <a:cubicBezTo>
                    <a:pt x="89" y="517"/>
                    <a:pt x="100" y="495"/>
                    <a:pt x="122" y="462"/>
                  </a:cubicBezTo>
                  <a:cubicBezTo>
                    <a:pt x="133" y="440"/>
                    <a:pt x="144" y="418"/>
                    <a:pt x="155" y="396"/>
                  </a:cubicBezTo>
                  <a:cubicBezTo>
                    <a:pt x="166" y="363"/>
                    <a:pt x="177" y="341"/>
                    <a:pt x="198" y="319"/>
                  </a:cubicBezTo>
                  <a:lnTo>
                    <a:pt x="275" y="176"/>
                  </a:lnTo>
                  <a:cubicBezTo>
                    <a:pt x="286" y="154"/>
                    <a:pt x="297" y="132"/>
                    <a:pt x="308" y="110"/>
                  </a:cubicBezTo>
                  <a:cubicBezTo>
                    <a:pt x="308" y="88"/>
                    <a:pt x="319" y="77"/>
                    <a:pt x="330" y="66"/>
                  </a:cubicBezTo>
                  <a:cubicBezTo>
                    <a:pt x="330" y="66"/>
                    <a:pt x="330" y="66"/>
                    <a:pt x="330" y="55"/>
                  </a:cubicBezTo>
                  <a:cubicBezTo>
                    <a:pt x="330" y="55"/>
                    <a:pt x="330" y="55"/>
                    <a:pt x="341" y="44"/>
                  </a:cubicBezTo>
                  <a:cubicBezTo>
                    <a:pt x="341" y="44"/>
                    <a:pt x="341" y="44"/>
                    <a:pt x="341" y="33"/>
                  </a:cubicBezTo>
                  <a:cubicBezTo>
                    <a:pt x="341" y="22"/>
                    <a:pt x="341" y="11"/>
                    <a:pt x="34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43">
              <a:extLst>
                <a:ext uri="{FF2B5EF4-FFF2-40B4-BE49-F238E27FC236}">
                  <a16:creationId xmlns:a16="http://schemas.microsoft.com/office/drawing/2014/main" id="{BAAE8216-6A3F-9C1A-2F5A-6149E4070F05}"/>
                </a:ext>
              </a:extLst>
            </p:cNvPr>
            <p:cNvSpPr/>
            <p:nvPr/>
          </p:nvSpPr>
          <p:spPr>
            <a:xfrm>
              <a:off x="4197100" y="-1062800"/>
              <a:ext cx="20100" cy="10725"/>
            </a:xfrm>
            <a:custGeom>
              <a:avLst/>
              <a:gdLst/>
              <a:ahLst/>
              <a:cxnLst/>
              <a:rect l="l" t="t" r="r" b="b"/>
              <a:pathLst>
                <a:path w="804" h="429" extrusionOk="0">
                  <a:moveTo>
                    <a:pt x="45" y="0"/>
                  </a:moveTo>
                  <a:cubicBezTo>
                    <a:pt x="34" y="0"/>
                    <a:pt x="23" y="11"/>
                    <a:pt x="12" y="11"/>
                  </a:cubicBezTo>
                  <a:cubicBezTo>
                    <a:pt x="1" y="22"/>
                    <a:pt x="1" y="33"/>
                    <a:pt x="12" y="44"/>
                  </a:cubicBezTo>
                  <a:cubicBezTo>
                    <a:pt x="12" y="55"/>
                    <a:pt x="12" y="66"/>
                    <a:pt x="23" y="77"/>
                  </a:cubicBezTo>
                  <a:cubicBezTo>
                    <a:pt x="34" y="88"/>
                    <a:pt x="56" y="99"/>
                    <a:pt x="67" y="110"/>
                  </a:cubicBezTo>
                  <a:cubicBezTo>
                    <a:pt x="89" y="121"/>
                    <a:pt x="122" y="143"/>
                    <a:pt x="144" y="154"/>
                  </a:cubicBezTo>
                  <a:cubicBezTo>
                    <a:pt x="199" y="176"/>
                    <a:pt x="254" y="209"/>
                    <a:pt x="309" y="231"/>
                  </a:cubicBezTo>
                  <a:cubicBezTo>
                    <a:pt x="408" y="286"/>
                    <a:pt x="507" y="330"/>
                    <a:pt x="605" y="374"/>
                  </a:cubicBezTo>
                  <a:cubicBezTo>
                    <a:pt x="627" y="385"/>
                    <a:pt x="660" y="396"/>
                    <a:pt x="682" y="407"/>
                  </a:cubicBezTo>
                  <a:cubicBezTo>
                    <a:pt x="693" y="407"/>
                    <a:pt x="704" y="418"/>
                    <a:pt x="715" y="418"/>
                  </a:cubicBezTo>
                  <a:cubicBezTo>
                    <a:pt x="726" y="418"/>
                    <a:pt x="748" y="429"/>
                    <a:pt x="759" y="429"/>
                  </a:cubicBezTo>
                  <a:cubicBezTo>
                    <a:pt x="781" y="429"/>
                    <a:pt x="792" y="418"/>
                    <a:pt x="803" y="407"/>
                  </a:cubicBezTo>
                  <a:cubicBezTo>
                    <a:pt x="803" y="396"/>
                    <a:pt x="803" y="385"/>
                    <a:pt x="803" y="385"/>
                  </a:cubicBezTo>
                  <a:cubicBezTo>
                    <a:pt x="792" y="374"/>
                    <a:pt x="792" y="363"/>
                    <a:pt x="781" y="352"/>
                  </a:cubicBezTo>
                  <a:cubicBezTo>
                    <a:pt x="770" y="341"/>
                    <a:pt x="770" y="330"/>
                    <a:pt x="759" y="330"/>
                  </a:cubicBezTo>
                  <a:cubicBezTo>
                    <a:pt x="730" y="320"/>
                    <a:pt x="709" y="310"/>
                    <a:pt x="682" y="293"/>
                  </a:cubicBezTo>
                  <a:lnTo>
                    <a:pt x="682" y="293"/>
                  </a:lnTo>
                  <a:cubicBezTo>
                    <a:pt x="679" y="286"/>
                    <a:pt x="671" y="286"/>
                    <a:pt x="671" y="286"/>
                  </a:cubicBezTo>
                  <a:lnTo>
                    <a:pt x="671" y="286"/>
                  </a:lnTo>
                  <a:cubicBezTo>
                    <a:pt x="671" y="286"/>
                    <a:pt x="671" y="286"/>
                    <a:pt x="671" y="286"/>
                  </a:cubicBezTo>
                  <a:cubicBezTo>
                    <a:pt x="671" y="286"/>
                    <a:pt x="660" y="286"/>
                    <a:pt x="649" y="275"/>
                  </a:cubicBezTo>
                  <a:cubicBezTo>
                    <a:pt x="638" y="275"/>
                    <a:pt x="627" y="275"/>
                    <a:pt x="627" y="264"/>
                  </a:cubicBezTo>
                  <a:cubicBezTo>
                    <a:pt x="507" y="209"/>
                    <a:pt x="386" y="165"/>
                    <a:pt x="265" y="110"/>
                  </a:cubicBezTo>
                  <a:cubicBezTo>
                    <a:pt x="243" y="99"/>
                    <a:pt x="221" y="88"/>
                    <a:pt x="199" y="77"/>
                  </a:cubicBezTo>
                  <a:cubicBezTo>
                    <a:pt x="177" y="66"/>
                    <a:pt x="144" y="55"/>
                    <a:pt x="122" y="33"/>
                  </a:cubicBezTo>
                  <a:cubicBezTo>
                    <a:pt x="111" y="33"/>
                    <a:pt x="89" y="22"/>
                    <a:pt x="78" y="11"/>
                  </a:cubicBezTo>
                  <a:cubicBezTo>
                    <a:pt x="67" y="11"/>
                    <a:pt x="56"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3">
              <a:extLst>
                <a:ext uri="{FF2B5EF4-FFF2-40B4-BE49-F238E27FC236}">
                  <a16:creationId xmlns:a16="http://schemas.microsoft.com/office/drawing/2014/main" id="{ED2176A8-F403-13FC-BD24-875B1905D49B}"/>
                </a:ext>
              </a:extLst>
            </p:cNvPr>
            <p:cNvSpPr/>
            <p:nvPr/>
          </p:nvSpPr>
          <p:spPr>
            <a:xfrm>
              <a:off x="4199850" y="-1066650"/>
              <a:ext cx="22850" cy="10200"/>
            </a:xfrm>
            <a:custGeom>
              <a:avLst/>
              <a:gdLst/>
              <a:ahLst/>
              <a:cxnLst/>
              <a:rect l="l" t="t" r="r" b="b"/>
              <a:pathLst>
                <a:path w="914" h="408" extrusionOk="0">
                  <a:moveTo>
                    <a:pt x="56" y="0"/>
                  </a:moveTo>
                  <a:cubicBezTo>
                    <a:pt x="34" y="0"/>
                    <a:pt x="12" y="11"/>
                    <a:pt x="1" y="22"/>
                  </a:cubicBezTo>
                  <a:cubicBezTo>
                    <a:pt x="1" y="33"/>
                    <a:pt x="1" y="44"/>
                    <a:pt x="1" y="55"/>
                  </a:cubicBezTo>
                  <a:cubicBezTo>
                    <a:pt x="12" y="66"/>
                    <a:pt x="12" y="66"/>
                    <a:pt x="12" y="77"/>
                  </a:cubicBezTo>
                  <a:cubicBezTo>
                    <a:pt x="23" y="88"/>
                    <a:pt x="34" y="110"/>
                    <a:pt x="45" y="121"/>
                  </a:cubicBezTo>
                  <a:cubicBezTo>
                    <a:pt x="56" y="121"/>
                    <a:pt x="67" y="132"/>
                    <a:pt x="78" y="132"/>
                  </a:cubicBezTo>
                  <a:cubicBezTo>
                    <a:pt x="100" y="143"/>
                    <a:pt x="111" y="154"/>
                    <a:pt x="122" y="154"/>
                  </a:cubicBezTo>
                  <a:cubicBezTo>
                    <a:pt x="166" y="176"/>
                    <a:pt x="221" y="198"/>
                    <a:pt x="265" y="220"/>
                  </a:cubicBezTo>
                  <a:cubicBezTo>
                    <a:pt x="342" y="264"/>
                    <a:pt x="419" y="297"/>
                    <a:pt x="495" y="330"/>
                  </a:cubicBezTo>
                  <a:cubicBezTo>
                    <a:pt x="528" y="341"/>
                    <a:pt x="572" y="363"/>
                    <a:pt x="605" y="374"/>
                  </a:cubicBezTo>
                  <a:cubicBezTo>
                    <a:pt x="627" y="374"/>
                    <a:pt x="638" y="385"/>
                    <a:pt x="660" y="385"/>
                  </a:cubicBezTo>
                  <a:cubicBezTo>
                    <a:pt x="671" y="396"/>
                    <a:pt x="682" y="396"/>
                    <a:pt x="682" y="396"/>
                  </a:cubicBezTo>
                  <a:cubicBezTo>
                    <a:pt x="704" y="396"/>
                    <a:pt x="715" y="407"/>
                    <a:pt x="726" y="407"/>
                  </a:cubicBezTo>
                  <a:lnTo>
                    <a:pt x="759" y="407"/>
                  </a:lnTo>
                  <a:cubicBezTo>
                    <a:pt x="770" y="396"/>
                    <a:pt x="770" y="396"/>
                    <a:pt x="781" y="385"/>
                  </a:cubicBezTo>
                  <a:cubicBezTo>
                    <a:pt x="781" y="374"/>
                    <a:pt x="781" y="374"/>
                    <a:pt x="781" y="363"/>
                  </a:cubicBezTo>
                  <a:cubicBezTo>
                    <a:pt x="792" y="341"/>
                    <a:pt x="781" y="319"/>
                    <a:pt x="770" y="308"/>
                  </a:cubicBezTo>
                  <a:cubicBezTo>
                    <a:pt x="759" y="297"/>
                    <a:pt x="748" y="297"/>
                    <a:pt x="737" y="286"/>
                  </a:cubicBezTo>
                  <a:cubicBezTo>
                    <a:pt x="704" y="275"/>
                    <a:pt x="671" y="253"/>
                    <a:pt x="638" y="242"/>
                  </a:cubicBezTo>
                  <a:lnTo>
                    <a:pt x="550" y="209"/>
                  </a:lnTo>
                  <a:cubicBezTo>
                    <a:pt x="513" y="191"/>
                    <a:pt x="476" y="172"/>
                    <a:pt x="439" y="154"/>
                  </a:cubicBezTo>
                  <a:lnTo>
                    <a:pt x="439" y="154"/>
                  </a:lnTo>
                  <a:cubicBezTo>
                    <a:pt x="443" y="154"/>
                    <a:pt x="447" y="154"/>
                    <a:pt x="452" y="154"/>
                  </a:cubicBezTo>
                  <a:cubicBezTo>
                    <a:pt x="528" y="165"/>
                    <a:pt x="616" y="176"/>
                    <a:pt x="704" y="187"/>
                  </a:cubicBezTo>
                  <a:lnTo>
                    <a:pt x="693" y="187"/>
                  </a:lnTo>
                  <a:cubicBezTo>
                    <a:pt x="737" y="187"/>
                    <a:pt x="781" y="198"/>
                    <a:pt x="814" y="198"/>
                  </a:cubicBezTo>
                  <a:cubicBezTo>
                    <a:pt x="829" y="198"/>
                    <a:pt x="844" y="203"/>
                    <a:pt x="855" y="203"/>
                  </a:cubicBezTo>
                  <a:cubicBezTo>
                    <a:pt x="861" y="203"/>
                    <a:pt x="866" y="202"/>
                    <a:pt x="869" y="198"/>
                  </a:cubicBezTo>
                  <a:cubicBezTo>
                    <a:pt x="880" y="198"/>
                    <a:pt x="891" y="198"/>
                    <a:pt x="891" y="187"/>
                  </a:cubicBezTo>
                  <a:cubicBezTo>
                    <a:pt x="902" y="187"/>
                    <a:pt x="902" y="176"/>
                    <a:pt x="913" y="176"/>
                  </a:cubicBezTo>
                  <a:cubicBezTo>
                    <a:pt x="913" y="154"/>
                    <a:pt x="913" y="132"/>
                    <a:pt x="902" y="121"/>
                  </a:cubicBezTo>
                  <a:cubicBezTo>
                    <a:pt x="891" y="110"/>
                    <a:pt x="880" y="99"/>
                    <a:pt x="869" y="88"/>
                  </a:cubicBezTo>
                  <a:cubicBezTo>
                    <a:pt x="869" y="77"/>
                    <a:pt x="880" y="77"/>
                    <a:pt x="891" y="66"/>
                  </a:cubicBezTo>
                  <a:cubicBezTo>
                    <a:pt x="880" y="55"/>
                    <a:pt x="869" y="33"/>
                    <a:pt x="847" y="33"/>
                  </a:cubicBezTo>
                  <a:cubicBezTo>
                    <a:pt x="836" y="44"/>
                    <a:pt x="825" y="44"/>
                    <a:pt x="814" y="66"/>
                  </a:cubicBezTo>
                  <a:cubicBezTo>
                    <a:pt x="814" y="77"/>
                    <a:pt x="814" y="99"/>
                    <a:pt x="825" y="110"/>
                  </a:cubicBezTo>
                  <a:lnTo>
                    <a:pt x="825" y="121"/>
                  </a:lnTo>
                  <a:cubicBezTo>
                    <a:pt x="803" y="110"/>
                    <a:pt x="770" y="110"/>
                    <a:pt x="748" y="99"/>
                  </a:cubicBezTo>
                  <a:cubicBezTo>
                    <a:pt x="704" y="88"/>
                    <a:pt x="671" y="88"/>
                    <a:pt x="638" y="77"/>
                  </a:cubicBezTo>
                  <a:cubicBezTo>
                    <a:pt x="605" y="77"/>
                    <a:pt x="572" y="77"/>
                    <a:pt x="539" y="66"/>
                  </a:cubicBezTo>
                  <a:lnTo>
                    <a:pt x="463" y="66"/>
                  </a:lnTo>
                  <a:cubicBezTo>
                    <a:pt x="441" y="55"/>
                    <a:pt x="419" y="55"/>
                    <a:pt x="397" y="55"/>
                  </a:cubicBezTo>
                  <a:lnTo>
                    <a:pt x="320" y="55"/>
                  </a:lnTo>
                  <a:cubicBezTo>
                    <a:pt x="309" y="66"/>
                    <a:pt x="309" y="66"/>
                    <a:pt x="309" y="66"/>
                  </a:cubicBezTo>
                  <a:cubicBezTo>
                    <a:pt x="298" y="77"/>
                    <a:pt x="298" y="77"/>
                    <a:pt x="287" y="88"/>
                  </a:cubicBezTo>
                  <a:lnTo>
                    <a:pt x="287" y="99"/>
                  </a:lnTo>
                  <a:cubicBezTo>
                    <a:pt x="221" y="77"/>
                    <a:pt x="166" y="44"/>
                    <a:pt x="111" y="22"/>
                  </a:cubicBezTo>
                  <a:cubicBezTo>
                    <a:pt x="111" y="22"/>
                    <a:pt x="100" y="11"/>
                    <a:pt x="100" y="11"/>
                  </a:cubicBezTo>
                  <a:cubicBezTo>
                    <a:pt x="89" y="11"/>
                    <a:pt x="78" y="0"/>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3">
              <a:extLst>
                <a:ext uri="{FF2B5EF4-FFF2-40B4-BE49-F238E27FC236}">
                  <a16:creationId xmlns:a16="http://schemas.microsoft.com/office/drawing/2014/main" id="{0E80CC51-4501-81C6-C9C1-BFE8711FDF8B}"/>
                </a:ext>
              </a:extLst>
            </p:cNvPr>
            <p:cNvSpPr/>
            <p:nvPr/>
          </p:nvSpPr>
          <p:spPr>
            <a:xfrm>
              <a:off x="4172075" y="-1131550"/>
              <a:ext cx="24500" cy="5525"/>
            </a:xfrm>
            <a:custGeom>
              <a:avLst/>
              <a:gdLst/>
              <a:ahLst/>
              <a:cxnLst/>
              <a:rect l="l" t="t" r="r" b="b"/>
              <a:pathLst>
                <a:path w="980" h="221" extrusionOk="0">
                  <a:moveTo>
                    <a:pt x="45" y="1"/>
                  </a:moveTo>
                  <a:cubicBezTo>
                    <a:pt x="34" y="1"/>
                    <a:pt x="23" y="12"/>
                    <a:pt x="23" y="12"/>
                  </a:cubicBezTo>
                  <a:cubicBezTo>
                    <a:pt x="12" y="23"/>
                    <a:pt x="1" y="34"/>
                    <a:pt x="1" y="45"/>
                  </a:cubicBezTo>
                  <a:cubicBezTo>
                    <a:pt x="1" y="56"/>
                    <a:pt x="1" y="56"/>
                    <a:pt x="12" y="67"/>
                  </a:cubicBezTo>
                  <a:cubicBezTo>
                    <a:pt x="23" y="67"/>
                    <a:pt x="23" y="67"/>
                    <a:pt x="34" y="78"/>
                  </a:cubicBezTo>
                  <a:lnTo>
                    <a:pt x="122" y="78"/>
                  </a:lnTo>
                  <a:cubicBezTo>
                    <a:pt x="199" y="89"/>
                    <a:pt x="276" y="100"/>
                    <a:pt x="353" y="111"/>
                  </a:cubicBezTo>
                  <a:cubicBezTo>
                    <a:pt x="430" y="122"/>
                    <a:pt x="507" y="144"/>
                    <a:pt x="584" y="155"/>
                  </a:cubicBezTo>
                  <a:lnTo>
                    <a:pt x="760" y="199"/>
                  </a:lnTo>
                  <a:lnTo>
                    <a:pt x="837" y="210"/>
                  </a:lnTo>
                  <a:lnTo>
                    <a:pt x="881" y="221"/>
                  </a:lnTo>
                  <a:lnTo>
                    <a:pt x="947" y="221"/>
                  </a:lnTo>
                  <a:cubicBezTo>
                    <a:pt x="969" y="210"/>
                    <a:pt x="969" y="199"/>
                    <a:pt x="980" y="188"/>
                  </a:cubicBezTo>
                  <a:cubicBezTo>
                    <a:pt x="980" y="188"/>
                    <a:pt x="980" y="177"/>
                    <a:pt x="980" y="177"/>
                  </a:cubicBezTo>
                  <a:cubicBezTo>
                    <a:pt x="980" y="166"/>
                    <a:pt x="969" y="155"/>
                    <a:pt x="958" y="144"/>
                  </a:cubicBezTo>
                  <a:cubicBezTo>
                    <a:pt x="958" y="133"/>
                    <a:pt x="947" y="133"/>
                    <a:pt x="936" y="122"/>
                  </a:cubicBezTo>
                  <a:cubicBezTo>
                    <a:pt x="925" y="122"/>
                    <a:pt x="914" y="122"/>
                    <a:pt x="903" y="111"/>
                  </a:cubicBezTo>
                  <a:lnTo>
                    <a:pt x="870" y="111"/>
                  </a:lnTo>
                  <a:cubicBezTo>
                    <a:pt x="815" y="100"/>
                    <a:pt x="771" y="89"/>
                    <a:pt x="716" y="78"/>
                  </a:cubicBezTo>
                  <a:cubicBezTo>
                    <a:pt x="606" y="56"/>
                    <a:pt x="485" y="34"/>
                    <a:pt x="375" y="23"/>
                  </a:cubicBezTo>
                  <a:cubicBezTo>
                    <a:pt x="320" y="12"/>
                    <a:pt x="265" y="12"/>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3">
              <a:extLst>
                <a:ext uri="{FF2B5EF4-FFF2-40B4-BE49-F238E27FC236}">
                  <a16:creationId xmlns:a16="http://schemas.microsoft.com/office/drawing/2014/main" id="{C5059B74-6A65-E209-2D38-A8915638B9B0}"/>
                </a:ext>
              </a:extLst>
            </p:cNvPr>
            <p:cNvSpPr/>
            <p:nvPr/>
          </p:nvSpPr>
          <p:spPr>
            <a:xfrm>
              <a:off x="4181975" y="-1132375"/>
              <a:ext cx="23125" cy="10750"/>
            </a:xfrm>
            <a:custGeom>
              <a:avLst/>
              <a:gdLst/>
              <a:ahLst/>
              <a:cxnLst/>
              <a:rect l="l" t="t" r="r" b="b"/>
              <a:pathLst>
                <a:path w="925" h="430" extrusionOk="0">
                  <a:moveTo>
                    <a:pt x="67" y="1"/>
                  </a:moveTo>
                  <a:cubicBezTo>
                    <a:pt x="56" y="1"/>
                    <a:pt x="34" y="12"/>
                    <a:pt x="23" y="12"/>
                  </a:cubicBezTo>
                  <a:cubicBezTo>
                    <a:pt x="12" y="23"/>
                    <a:pt x="1" y="45"/>
                    <a:pt x="1" y="56"/>
                  </a:cubicBezTo>
                  <a:cubicBezTo>
                    <a:pt x="12" y="67"/>
                    <a:pt x="12" y="89"/>
                    <a:pt x="34" y="89"/>
                  </a:cubicBezTo>
                  <a:cubicBezTo>
                    <a:pt x="34" y="94"/>
                    <a:pt x="37" y="97"/>
                    <a:pt x="41" y="97"/>
                  </a:cubicBezTo>
                  <a:cubicBezTo>
                    <a:pt x="45" y="97"/>
                    <a:pt x="50" y="94"/>
                    <a:pt x="56" y="89"/>
                  </a:cubicBezTo>
                  <a:lnTo>
                    <a:pt x="67" y="89"/>
                  </a:lnTo>
                  <a:cubicBezTo>
                    <a:pt x="70" y="85"/>
                    <a:pt x="75" y="84"/>
                    <a:pt x="81" y="84"/>
                  </a:cubicBezTo>
                  <a:cubicBezTo>
                    <a:pt x="91" y="84"/>
                    <a:pt x="103" y="89"/>
                    <a:pt x="111" y="89"/>
                  </a:cubicBezTo>
                  <a:cubicBezTo>
                    <a:pt x="155" y="89"/>
                    <a:pt x="199" y="100"/>
                    <a:pt x="232" y="111"/>
                  </a:cubicBezTo>
                  <a:cubicBezTo>
                    <a:pt x="254" y="111"/>
                    <a:pt x="276" y="122"/>
                    <a:pt x="309" y="122"/>
                  </a:cubicBezTo>
                  <a:cubicBezTo>
                    <a:pt x="342" y="144"/>
                    <a:pt x="386" y="155"/>
                    <a:pt x="430" y="177"/>
                  </a:cubicBezTo>
                  <a:cubicBezTo>
                    <a:pt x="496" y="210"/>
                    <a:pt x="551" y="243"/>
                    <a:pt x="617" y="276"/>
                  </a:cubicBezTo>
                  <a:lnTo>
                    <a:pt x="760" y="364"/>
                  </a:lnTo>
                  <a:cubicBezTo>
                    <a:pt x="782" y="375"/>
                    <a:pt x="804" y="386"/>
                    <a:pt x="826" y="397"/>
                  </a:cubicBezTo>
                  <a:cubicBezTo>
                    <a:pt x="848" y="408"/>
                    <a:pt x="870" y="430"/>
                    <a:pt x="892" y="430"/>
                  </a:cubicBezTo>
                  <a:cubicBezTo>
                    <a:pt x="903" y="430"/>
                    <a:pt x="925" y="419"/>
                    <a:pt x="925" y="397"/>
                  </a:cubicBezTo>
                  <a:cubicBezTo>
                    <a:pt x="925" y="375"/>
                    <a:pt x="914" y="353"/>
                    <a:pt x="903" y="342"/>
                  </a:cubicBezTo>
                  <a:cubicBezTo>
                    <a:pt x="892" y="320"/>
                    <a:pt x="870" y="320"/>
                    <a:pt x="859" y="309"/>
                  </a:cubicBezTo>
                  <a:cubicBezTo>
                    <a:pt x="837" y="298"/>
                    <a:pt x="815" y="276"/>
                    <a:pt x="793" y="265"/>
                  </a:cubicBezTo>
                  <a:cubicBezTo>
                    <a:pt x="738" y="243"/>
                    <a:pt x="694" y="210"/>
                    <a:pt x="639" y="177"/>
                  </a:cubicBezTo>
                  <a:cubicBezTo>
                    <a:pt x="617" y="166"/>
                    <a:pt x="595" y="155"/>
                    <a:pt x="573" y="144"/>
                  </a:cubicBezTo>
                  <a:cubicBezTo>
                    <a:pt x="529" y="111"/>
                    <a:pt x="474" y="89"/>
                    <a:pt x="430" y="67"/>
                  </a:cubicBezTo>
                  <a:cubicBezTo>
                    <a:pt x="397" y="56"/>
                    <a:pt x="353" y="45"/>
                    <a:pt x="320" y="34"/>
                  </a:cubicBezTo>
                  <a:cubicBezTo>
                    <a:pt x="298" y="23"/>
                    <a:pt x="287" y="23"/>
                    <a:pt x="265" y="23"/>
                  </a:cubicBezTo>
                  <a:cubicBezTo>
                    <a:pt x="254" y="12"/>
                    <a:pt x="232" y="12"/>
                    <a:pt x="221" y="12"/>
                  </a:cubicBezTo>
                  <a:cubicBezTo>
                    <a:pt x="210" y="12"/>
                    <a:pt x="188" y="12"/>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43">
              <a:extLst>
                <a:ext uri="{FF2B5EF4-FFF2-40B4-BE49-F238E27FC236}">
                  <a16:creationId xmlns:a16="http://schemas.microsoft.com/office/drawing/2014/main" id="{8F26221C-DEDA-FBFF-435B-0A63B92C2B89}"/>
                </a:ext>
              </a:extLst>
            </p:cNvPr>
            <p:cNvSpPr/>
            <p:nvPr/>
          </p:nvSpPr>
          <p:spPr>
            <a:xfrm>
              <a:off x="4177850" y="-1134850"/>
              <a:ext cx="23950" cy="17900"/>
            </a:xfrm>
            <a:custGeom>
              <a:avLst/>
              <a:gdLst/>
              <a:ahLst/>
              <a:cxnLst/>
              <a:rect l="l" t="t" r="r" b="b"/>
              <a:pathLst>
                <a:path w="958" h="716" extrusionOk="0">
                  <a:moveTo>
                    <a:pt x="45" y="1"/>
                  </a:moveTo>
                  <a:cubicBezTo>
                    <a:pt x="34" y="1"/>
                    <a:pt x="23" y="1"/>
                    <a:pt x="12" y="12"/>
                  </a:cubicBezTo>
                  <a:cubicBezTo>
                    <a:pt x="12" y="12"/>
                    <a:pt x="12" y="12"/>
                    <a:pt x="12" y="23"/>
                  </a:cubicBezTo>
                  <a:cubicBezTo>
                    <a:pt x="12" y="23"/>
                    <a:pt x="12" y="23"/>
                    <a:pt x="12" y="34"/>
                  </a:cubicBezTo>
                  <a:cubicBezTo>
                    <a:pt x="1" y="34"/>
                    <a:pt x="12" y="45"/>
                    <a:pt x="12" y="56"/>
                  </a:cubicBezTo>
                  <a:cubicBezTo>
                    <a:pt x="12" y="67"/>
                    <a:pt x="12" y="78"/>
                    <a:pt x="23" y="100"/>
                  </a:cubicBezTo>
                  <a:cubicBezTo>
                    <a:pt x="45" y="122"/>
                    <a:pt x="56" y="155"/>
                    <a:pt x="78" y="177"/>
                  </a:cubicBezTo>
                  <a:cubicBezTo>
                    <a:pt x="100" y="199"/>
                    <a:pt x="122" y="221"/>
                    <a:pt x="144" y="243"/>
                  </a:cubicBezTo>
                  <a:cubicBezTo>
                    <a:pt x="155" y="254"/>
                    <a:pt x="166" y="265"/>
                    <a:pt x="177" y="276"/>
                  </a:cubicBezTo>
                  <a:cubicBezTo>
                    <a:pt x="221" y="309"/>
                    <a:pt x="265" y="342"/>
                    <a:pt x="309" y="375"/>
                  </a:cubicBezTo>
                  <a:cubicBezTo>
                    <a:pt x="397" y="441"/>
                    <a:pt x="485" y="507"/>
                    <a:pt x="584" y="551"/>
                  </a:cubicBezTo>
                  <a:cubicBezTo>
                    <a:pt x="683" y="606"/>
                    <a:pt x="782" y="661"/>
                    <a:pt x="881" y="705"/>
                  </a:cubicBezTo>
                  <a:cubicBezTo>
                    <a:pt x="892" y="716"/>
                    <a:pt x="892" y="716"/>
                    <a:pt x="903" y="716"/>
                  </a:cubicBezTo>
                  <a:lnTo>
                    <a:pt x="947" y="716"/>
                  </a:lnTo>
                  <a:cubicBezTo>
                    <a:pt x="947" y="716"/>
                    <a:pt x="958" y="705"/>
                    <a:pt x="958" y="705"/>
                  </a:cubicBezTo>
                  <a:lnTo>
                    <a:pt x="958" y="694"/>
                  </a:lnTo>
                  <a:cubicBezTo>
                    <a:pt x="958" y="683"/>
                    <a:pt x="947" y="683"/>
                    <a:pt x="947" y="672"/>
                  </a:cubicBezTo>
                  <a:cubicBezTo>
                    <a:pt x="947" y="661"/>
                    <a:pt x="936" y="650"/>
                    <a:pt x="925" y="639"/>
                  </a:cubicBezTo>
                  <a:cubicBezTo>
                    <a:pt x="914" y="639"/>
                    <a:pt x="914" y="628"/>
                    <a:pt x="903" y="628"/>
                  </a:cubicBezTo>
                  <a:cubicBezTo>
                    <a:pt x="892" y="617"/>
                    <a:pt x="881" y="617"/>
                    <a:pt x="870" y="617"/>
                  </a:cubicBezTo>
                  <a:cubicBezTo>
                    <a:pt x="826" y="595"/>
                    <a:pt x="771" y="562"/>
                    <a:pt x="727" y="540"/>
                  </a:cubicBezTo>
                  <a:cubicBezTo>
                    <a:pt x="672" y="518"/>
                    <a:pt x="628" y="496"/>
                    <a:pt x="573" y="463"/>
                  </a:cubicBezTo>
                  <a:cubicBezTo>
                    <a:pt x="551" y="452"/>
                    <a:pt x="529" y="441"/>
                    <a:pt x="507" y="430"/>
                  </a:cubicBezTo>
                  <a:cubicBezTo>
                    <a:pt x="485" y="419"/>
                    <a:pt x="452" y="397"/>
                    <a:pt x="430" y="386"/>
                  </a:cubicBezTo>
                  <a:cubicBezTo>
                    <a:pt x="408" y="375"/>
                    <a:pt x="386" y="353"/>
                    <a:pt x="364" y="342"/>
                  </a:cubicBezTo>
                  <a:cubicBezTo>
                    <a:pt x="342" y="331"/>
                    <a:pt x="331" y="320"/>
                    <a:pt x="320" y="320"/>
                  </a:cubicBezTo>
                  <a:cubicBezTo>
                    <a:pt x="309" y="309"/>
                    <a:pt x="298" y="298"/>
                    <a:pt x="287" y="298"/>
                  </a:cubicBezTo>
                  <a:cubicBezTo>
                    <a:pt x="265" y="276"/>
                    <a:pt x="243" y="265"/>
                    <a:pt x="221" y="243"/>
                  </a:cubicBezTo>
                  <a:cubicBezTo>
                    <a:pt x="210" y="232"/>
                    <a:pt x="199" y="232"/>
                    <a:pt x="188" y="221"/>
                  </a:cubicBezTo>
                  <a:cubicBezTo>
                    <a:pt x="177" y="210"/>
                    <a:pt x="177" y="210"/>
                    <a:pt x="166" y="199"/>
                  </a:cubicBezTo>
                  <a:cubicBezTo>
                    <a:pt x="144" y="177"/>
                    <a:pt x="133" y="166"/>
                    <a:pt x="111" y="155"/>
                  </a:cubicBezTo>
                  <a:cubicBezTo>
                    <a:pt x="100" y="133"/>
                    <a:pt x="89" y="122"/>
                    <a:pt x="78" y="100"/>
                  </a:cubicBezTo>
                  <a:cubicBezTo>
                    <a:pt x="67" y="89"/>
                    <a:pt x="56" y="67"/>
                    <a:pt x="45" y="56"/>
                  </a:cubicBezTo>
                  <a:cubicBezTo>
                    <a:pt x="45" y="45"/>
                    <a:pt x="45" y="45"/>
                    <a:pt x="45" y="34"/>
                  </a:cubicBezTo>
                  <a:cubicBezTo>
                    <a:pt x="45" y="34"/>
                    <a:pt x="45" y="23"/>
                    <a:pt x="45" y="23"/>
                  </a:cubicBezTo>
                  <a:lnTo>
                    <a:pt x="45" y="12"/>
                  </a:lnTo>
                  <a:lnTo>
                    <a:pt x="45" y="1"/>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43">
              <a:extLst>
                <a:ext uri="{FF2B5EF4-FFF2-40B4-BE49-F238E27FC236}">
                  <a16:creationId xmlns:a16="http://schemas.microsoft.com/office/drawing/2014/main" id="{0418D3EF-1C37-2C82-5592-1BFAF61F2882}"/>
                </a:ext>
              </a:extLst>
            </p:cNvPr>
            <p:cNvSpPr/>
            <p:nvPr/>
          </p:nvSpPr>
          <p:spPr>
            <a:xfrm>
              <a:off x="4184450" y="-1129900"/>
              <a:ext cx="14050" cy="9375"/>
            </a:xfrm>
            <a:custGeom>
              <a:avLst/>
              <a:gdLst/>
              <a:ahLst/>
              <a:cxnLst/>
              <a:rect l="l" t="t" r="r" b="b"/>
              <a:pathLst>
                <a:path w="562" h="375" extrusionOk="0">
                  <a:moveTo>
                    <a:pt x="12" y="1"/>
                  </a:moveTo>
                  <a:cubicBezTo>
                    <a:pt x="1" y="12"/>
                    <a:pt x="12" y="23"/>
                    <a:pt x="12" y="34"/>
                  </a:cubicBezTo>
                  <a:cubicBezTo>
                    <a:pt x="12" y="34"/>
                    <a:pt x="12" y="45"/>
                    <a:pt x="23" y="45"/>
                  </a:cubicBezTo>
                  <a:cubicBezTo>
                    <a:pt x="23" y="56"/>
                    <a:pt x="23" y="56"/>
                    <a:pt x="34" y="67"/>
                  </a:cubicBezTo>
                  <a:cubicBezTo>
                    <a:pt x="56" y="78"/>
                    <a:pt x="78" y="100"/>
                    <a:pt x="100" y="111"/>
                  </a:cubicBezTo>
                  <a:cubicBezTo>
                    <a:pt x="144" y="144"/>
                    <a:pt x="188" y="177"/>
                    <a:pt x="232" y="199"/>
                  </a:cubicBezTo>
                  <a:cubicBezTo>
                    <a:pt x="276" y="232"/>
                    <a:pt x="320" y="265"/>
                    <a:pt x="364" y="287"/>
                  </a:cubicBezTo>
                  <a:cubicBezTo>
                    <a:pt x="386" y="298"/>
                    <a:pt x="408" y="309"/>
                    <a:pt x="419" y="320"/>
                  </a:cubicBezTo>
                  <a:cubicBezTo>
                    <a:pt x="441" y="331"/>
                    <a:pt x="452" y="342"/>
                    <a:pt x="463" y="342"/>
                  </a:cubicBezTo>
                  <a:cubicBezTo>
                    <a:pt x="474" y="353"/>
                    <a:pt x="485" y="364"/>
                    <a:pt x="496" y="364"/>
                  </a:cubicBezTo>
                  <a:cubicBezTo>
                    <a:pt x="496" y="364"/>
                    <a:pt x="507" y="375"/>
                    <a:pt x="507" y="375"/>
                  </a:cubicBezTo>
                  <a:lnTo>
                    <a:pt x="529" y="375"/>
                  </a:lnTo>
                  <a:cubicBezTo>
                    <a:pt x="540" y="375"/>
                    <a:pt x="551" y="364"/>
                    <a:pt x="551" y="364"/>
                  </a:cubicBezTo>
                  <a:cubicBezTo>
                    <a:pt x="562" y="353"/>
                    <a:pt x="551" y="353"/>
                    <a:pt x="551" y="353"/>
                  </a:cubicBezTo>
                  <a:cubicBezTo>
                    <a:pt x="551" y="342"/>
                    <a:pt x="551" y="320"/>
                    <a:pt x="540" y="309"/>
                  </a:cubicBezTo>
                  <a:cubicBezTo>
                    <a:pt x="529" y="298"/>
                    <a:pt x="507" y="287"/>
                    <a:pt x="496" y="287"/>
                  </a:cubicBezTo>
                  <a:cubicBezTo>
                    <a:pt x="485" y="276"/>
                    <a:pt x="474" y="276"/>
                    <a:pt x="463" y="265"/>
                  </a:cubicBezTo>
                  <a:lnTo>
                    <a:pt x="320" y="188"/>
                  </a:lnTo>
                  <a:cubicBezTo>
                    <a:pt x="276" y="155"/>
                    <a:pt x="221" y="133"/>
                    <a:pt x="177" y="111"/>
                  </a:cubicBezTo>
                  <a:cubicBezTo>
                    <a:pt x="155" y="89"/>
                    <a:pt x="133" y="78"/>
                    <a:pt x="100" y="56"/>
                  </a:cubicBezTo>
                  <a:cubicBezTo>
                    <a:pt x="89" y="45"/>
                    <a:pt x="78" y="45"/>
                    <a:pt x="67" y="34"/>
                  </a:cubicBezTo>
                  <a:cubicBezTo>
                    <a:pt x="67" y="34"/>
                    <a:pt x="67" y="23"/>
                    <a:pt x="56" y="23"/>
                  </a:cubicBezTo>
                  <a:cubicBezTo>
                    <a:pt x="56" y="23"/>
                    <a:pt x="56" y="12"/>
                    <a:pt x="45" y="12"/>
                  </a:cubicBezTo>
                  <a:cubicBezTo>
                    <a:pt x="45"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3">
              <a:extLst>
                <a:ext uri="{FF2B5EF4-FFF2-40B4-BE49-F238E27FC236}">
                  <a16:creationId xmlns:a16="http://schemas.microsoft.com/office/drawing/2014/main" id="{5815FCFA-6418-29ED-53C3-D16DFAD78AB8}"/>
                </a:ext>
              </a:extLst>
            </p:cNvPr>
            <p:cNvSpPr/>
            <p:nvPr/>
          </p:nvSpPr>
          <p:spPr>
            <a:xfrm>
              <a:off x="4173175" y="-1137425"/>
              <a:ext cx="23125" cy="5625"/>
            </a:xfrm>
            <a:custGeom>
              <a:avLst/>
              <a:gdLst/>
              <a:ahLst/>
              <a:cxnLst/>
              <a:rect l="l" t="t" r="r" b="b"/>
              <a:pathLst>
                <a:path w="925" h="225" extrusionOk="0">
                  <a:moveTo>
                    <a:pt x="48" y="0"/>
                  </a:moveTo>
                  <a:cubicBezTo>
                    <a:pt x="32" y="0"/>
                    <a:pt x="16" y="8"/>
                    <a:pt x="1" y="16"/>
                  </a:cubicBezTo>
                  <a:cubicBezTo>
                    <a:pt x="1" y="16"/>
                    <a:pt x="1" y="27"/>
                    <a:pt x="1" y="27"/>
                  </a:cubicBezTo>
                  <a:cubicBezTo>
                    <a:pt x="1" y="38"/>
                    <a:pt x="1" y="49"/>
                    <a:pt x="12" y="49"/>
                  </a:cubicBezTo>
                  <a:cubicBezTo>
                    <a:pt x="23" y="71"/>
                    <a:pt x="34" y="82"/>
                    <a:pt x="56" y="82"/>
                  </a:cubicBezTo>
                  <a:cubicBezTo>
                    <a:pt x="78" y="93"/>
                    <a:pt x="100" y="93"/>
                    <a:pt x="111" y="104"/>
                  </a:cubicBezTo>
                  <a:cubicBezTo>
                    <a:pt x="166" y="104"/>
                    <a:pt x="210" y="115"/>
                    <a:pt x="254" y="126"/>
                  </a:cubicBezTo>
                  <a:cubicBezTo>
                    <a:pt x="331" y="137"/>
                    <a:pt x="408" y="148"/>
                    <a:pt x="496" y="170"/>
                  </a:cubicBezTo>
                  <a:cubicBezTo>
                    <a:pt x="606" y="181"/>
                    <a:pt x="705" y="203"/>
                    <a:pt x="815" y="214"/>
                  </a:cubicBezTo>
                  <a:cubicBezTo>
                    <a:pt x="826" y="225"/>
                    <a:pt x="837" y="225"/>
                    <a:pt x="837" y="225"/>
                  </a:cubicBezTo>
                  <a:lnTo>
                    <a:pt x="859" y="225"/>
                  </a:lnTo>
                  <a:cubicBezTo>
                    <a:pt x="881" y="225"/>
                    <a:pt x="903" y="214"/>
                    <a:pt x="914" y="203"/>
                  </a:cubicBezTo>
                  <a:cubicBezTo>
                    <a:pt x="914" y="192"/>
                    <a:pt x="925" y="192"/>
                    <a:pt x="925" y="181"/>
                  </a:cubicBezTo>
                  <a:cubicBezTo>
                    <a:pt x="925" y="170"/>
                    <a:pt x="914" y="159"/>
                    <a:pt x="903" y="148"/>
                  </a:cubicBezTo>
                  <a:cubicBezTo>
                    <a:pt x="892" y="137"/>
                    <a:pt x="881" y="126"/>
                    <a:pt x="859" y="126"/>
                  </a:cubicBezTo>
                  <a:cubicBezTo>
                    <a:pt x="804" y="115"/>
                    <a:pt x="749" y="104"/>
                    <a:pt x="694" y="93"/>
                  </a:cubicBezTo>
                  <a:cubicBezTo>
                    <a:pt x="584" y="82"/>
                    <a:pt x="474" y="60"/>
                    <a:pt x="353" y="49"/>
                  </a:cubicBezTo>
                  <a:cubicBezTo>
                    <a:pt x="298" y="38"/>
                    <a:pt x="243" y="27"/>
                    <a:pt x="188" y="27"/>
                  </a:cubicBezTo>
                  <a:cubicBezTo>
                    <a:pt x="166" y="16"/>
                    <a:pt x="144" y="16"/>
                    <a:pt x="122" y="16"/>
                  </a:cubicBezTo>
                  <a:cubicBezTo>
                    <a:pt x="100" y="5"/>
                    <a:pt x="89" y="5"/>
                    <a:pt x="67" y="5"/>
                  </a:cubicBezTo>
                  <a:cubicBezTo>
                    <a:pt x="60" y="2"/>
                    <a:pt x="54" y="0"/>
                    <a:pt x="4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43">
              <a:extLst>
                <a:ext uri="{FF2B5EF4-FFF2-40B4-BE49-F238E27FC236}">
                  <a16:creationId xmlns:a16="http://schemas.microsoft.com/office/drawing/2014/main" id="{19AFC217-8D58-418D-6793-D8D5657F41C3}"/>
                </a:ext>
              </a:extLst>
            </p:cNvPr>
            <p:cNvSpPr/>
            <p:nvPr/>
          </p:nvSpPr>
          <p:spPr>
            <a:xfrm>
              <a:off x="4153675" y="-1202125"/>
              <a:ext cx="27775" cy="9575"/>
            </a:xfrm>
            <a:custGeom>
              <a:avLst/>
              <a:gdLst/>
              <a:ahLst/>
              <a:cxnLst/>
              <a:rect l="l" t="t" r="r" b="b"/>
              <a:pathLst>
                <a:path w="1111" h="383" extrusionOk="0">
                  <a:moveTo>
                    <a:pt x="39" y="0"/>
                  </a:moveTo>
                  <a:cubicBezTo>
                    <a:pt x="33" y="0"/>
                    <a:pt x="28" y="3"/>
                    <a:pt x="22" y="9"/>
                  </a:cubicBezTo>
                  <a:cubicBezTo>
                    <a:pt x="11" y="9"/>
                    <a:pt x="11" y="9"/>
                    <a:pt x="0" y="20"/>
                  </a:cubicBezTo>
                  <a:lnTo>
                    <a:pt x="0" y="31"/>
                  </a:lnTo>
                  <a:lnTo>
                    <a:pt x="11" y="31"/>
                  </a:lnTo>
                  <a:cubicBezTo>
                    <a:pt x="22" y="31"/>
                    <a:pt x="22" y="42"/>
                    <a:pt x="33" y="42"/>
                  </a:cubicBezTo>
                  <a:cubicBezTo>
                    <a:pt x="44" y="53"/>
                    <a:pt x="55" y="53"/>
                    <a:pt x="55" y="53"/>
                  </a:cubicBezTo>
                  <a:cubicBezTo>
                    <a:pt x="66" y="53"/>
                    <a:pt x="77" y="64"/>
                    <a:pt x="88" y="64"/>
                  </a:cubicBezTo>
                  <a:cubicBezTo>
                    <a:pt x="121" y="75"/>
                    <a:pt x="143" y="86"/>
                    <a:pt x="165" y="97"/>
                  </a:cubicBezTo>
                  <a:lnTo>
                    <a:pt x="308" y="152"/>
                  </a:lnTo>
                  <a:cubicBezTo>
                    <a:pt x="407" y="196"/>
                    <a:pt x="506" y="229"/>
                    <a:pt x="616" y="262"/>
                  </a:cubicBezTo>
                  <a:cubicBezTo>
                    <a:pt x="660" y="284"/>
                    <a:pt x="715" y="295"/>
                    <a:pt x="770" y="317"/>
                  </a:cubicBezTo>
                  <a:lnTo>
                    <a:pt x="858" y="338"/>
                  </a:lnTo>
                  <a:cubicBezTo>
                    <a:pt x="891" y="349"/>
                    <a:pt x="924" y="349"/>
                    <a:pt x="946" y="360"/>
                  </a:cubicBezTo>
                  <a:cubicBezTo>
                    <a:pt x="968" y="371"/>
                    <a:pt x="1001" y="371"/>
                    <a:pt x="1023" y="371"/>
                  </a:cubicBezTo>
                  <a:cubicBezTo>
                    <a:pt x="1023" y="371"/>
                    <a:pt x="1034" y="382"/>
                    <a:pt x="1034" y="382"/>
                  </a:cubicBezTo>
                  <a:lnTo>
                    <a:pt x="1056" y="382"/>
                  </a:lnTo>
                  <a:cubicBezTo>
                    <a:pt x="1067" y="371"/>
                    <a:pt x="1078" y="371"/>
                    <a:pt x="1078" y="371"/>
                  </a:cubicBezTo>
                  <a:cubicBezTo>
                    <a:pt x="1089" y="360"/>
                    <a:pt x="1100" y="349"/>
                    <a:pt x="1111" y="338"/>
                  </a:cubicBezTo>
                  <a:cubicBezTo>
                    <a:pt x="1111" y="338"/>
                    <a:pt x="1111" y="338"/>
                    <a:pt x="1111" y="327"/>
                  </a:cubicBezTo>
                  <a:cubicBezTo>
                    <a:pt x="1100" y="317"/>
                    <a:pt x="1089" y="306"/>
                    <a:pt x="1078" y="295"/>
                  </a:cubicBezTo>
                  <a:cubicBezTo>
                    <a:pt x="1067" y="295"/>
                    <a:pt x="1056" y="284"/>
                    <a:pt x="1056" y="284"/>
                  </a:cubicBezTo>
                  <a:lnTo>
                    <a:pt x="1012" y="284"/>
                  </a:lnTo>
                  <a:cubicBezTo>
                    <a:pt x="990" y="273"/>
                    <a:pt x="957" y="273"/>
                    <a:pt x="924" y="262"/>
                  </a:cubicBezTo>
                  <a:cubicBezTo>
                    <a:pt x="869" y="251"/>
                    <a:pt x="825" y="240"/>
                    <a:pt x="770" y="229"/>
                  </a:cubicBezTo>
                  <a:cubicBezTo>
                    <a:pt x="715" y="218"/>
                    <a:pt x="660" y="207"/>
                    <a:pt x="605" y="185"/>
                  </a:cubicBezTo>
                  <a:cubicBezTo>
                    <a:pt x="550" y="163"/>
                    <a:pt x="495" y="152"/>
                    <a:pt x="440" y="130"/>
                  </a:cubicBezTo>
                  <a:cubicBezTo>
                    <a:pt x="385" y="119"/>
                    <a:pt x="341" y="97"/>
                    <a:pt x="286" y="86"/>
                  </a:cubicBezTo>
                  <a:cubicBezTo>
                    <a:pt x="231" y="64"/>
                    <a:pt x="176" y="53"/>
                    <a:pt x="132" y="31"/>
                  </a:cubicBezTo>
                  <a:cubicBezTo>
                    <a:pt x="99" y="20"/>
                    <a:pt x="77" y="9"/>
                    <a:pt x="55" y="9"/>
                  </a:cubicBezTo>
                  <a:cubicBezTo>
                    <a:pt x="50" y="3"/>
                    <a:pt x="44"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43">
              <a:extLst>
                <a:ext uri="{FF2B5EF4-FFF2-40B4-BE49-F238E27FC236}">
                  <a16:creationId xmlns:a16="http://schemas.microsoft.com/office/drawing/2014/main" id="{E8D36D0D-68CC-C38F-2E3A-5CC630259E45}"/>
                </a:ext>
              </a:extLst>
            </p:cNvPr>
            <p:cNvSpPr/>
            <p:nvPr/>
          </p:nvSpPr>
          <p:spPr>
            <a:xfrm>
              <a:off x="4156150" y="-1213475"/>
              <a:ext cx="26675" cy="24500"/>
            </a:xfrm>
            <a:custGeom>
              <a:avLst/>
              <a:gdLst/>
              <a:ahLst/>
              <a:cxnLst/>
              <a:rect l="l" t="t" r="r" b="b"/>
              <a:pathLst>
                <a:path w="1067" h="980" extrusionOk="0">
                  <a:moveTo>
                    <a:pt x="22" y="1"/>
                  </a:moveTo>
                  <a:cubicBezTo>
                    <a:pt x="11" y="12"/>
                    <a:pt x="0" y="45"/>
                    <a:pt x="11" y="67"/>
                  </a:cubicBezTo>
                  <a:cubicBezTo>
                    <a:pt x="11" y="89"/>
                    <a:pt x="22" y="111"/>
                    <a:pt x="44" y="133"/>
                  </a:cubicBezTo>
                  <a:cubicBezTo>
                    <a:pt x="55" y="155"/>
                    <a:pt x="77" y="177"/>
                    <a:pt x="88" y="188"/>
                  </a:cubicBezTo>
                  <a:cubicBezTo>
                    <a:pt x="110" y="210"/>
                    <a:pt x="132" y="232"/>
                    <a:pt x="154" y="254"/>
                  </a:cubicBezTo>
                  <a:cubicBezTo>
                    <a:pt x="187" y="287"/>
                    <a:pt x="209" y="309"/>
                    <a:pt x="242" y="342"/>
                  </a:cubicBezTo>
                  <a:cubicBezTo>
                    <a:pt x="275" y="364"/>
                    <a:pt x="297" y="397"/>
                    <a:pt x="330" y="419"/>
                  </a:cubicBezTo>
                  <a:cubicBezTo>
                    <a:pt x="418" y="496"/>
                    <a:pt x="506" y="562"/>
                    <a:pt x="594" y="639"/>
                  </a:cubicBezTo>
                  <a:cubicBezTo>
                    <a:pt x="671" y="705"/>
                    <a:pt x="759" y="781"/>
                    <a:pt x="847" y="847"/>
                  </a:cubicBezTo>
                  <a:cubicBezTo>
                    <a:pt x="891" y="880"/>
                    <a:pt x="935" y="913"/>
                    <a:pt x="990" y="946"/>
                  </a:cubicBezTo>
                  <a:cubicBezTo>
                    <a:pt x="1001" y="957"/>
                    <a:pt x="1012" y="968"/>
                    <a:pt x="1023" y="979"/>
                  </a:cubicBezTo>
                  <a:lnTo>
                    <a:pt x="1045" y="979"/>
                  </a:lnTo>
                  <a:cubicBezTo>
                    <a:pt x="1056" y="979"/>
                    <a:pt x="1067" y="968"/>
                    <a:pt x="1067" y="968"/>
                  </a:cubicBezTo>
                  <a:cubicBezTo>
                    <a:pt x="1067" y="957"/>
                    <a:pt x="1067" y="957"/>
                    <a:pt x="1067" y="946"/>
                  </a:cubicBezTo>
                  <a:lnTo>
                    <a:pt x="1067" y="935"/>
                  </a:lnTo>
                  <a:cubicBezTo>
                    <a:pt x="1067" y="924"/>
                    <a:pt x="1056" y="913"/>
                    <a:pt x="1056" y="902"/>
                  </a:cubicBezTo>
                  <a:cubicBezTo>
                    <a:pt x="1045" y="891"/>
                    <a:pt x="1045" y="891"/>
                    <a:pt x="1034" y="880"/>
                  </a:cubicBezTo>
                  <a:lnTo>
                    <a:pt x="1012" y="869"/>
                  </a:lnTo>
                  <a:cubicBezTo>
                    <a:pt x="924" y="792"/>
                    <a:pt x="836" y="727"/>
                    <a:pt x="748" y="661"/>
                  </a:cubicBezTo>
                  <a:cubicBezTo>
                    <a:pt x="671" y="595"/>
                    <a:pt x="583" y="529"/>
                    <a:pt x="506" y="463"/>
                  </a:cubicBezTo>
                  <a:cubicBezTo>
                    <a:pt x="462" y="430"/>
                    <a:pt x="407" y="386"/>
                    <a:pt x="363" y="353"/>
                  </a:cubicBezTo>
                  <a:cubicBezTo>
                    <a:pt x="319" y="309"/>
                    <a:pt x="286" y="276"/>
                    <a:pt x="242" y="243"/>
                  </a:cubicBezTo>
                  <a:cubicBezTo>
                    <a:pt x="187" y="188"/>
                    <a:pt x="121" y="133"/>
                    <a:pt x="66" y="67"/>
                  </a:cubicBezTo>
                  <a:cubicBezTo>
                    <a:pt x="77" y="56"/>
                    <a:pt x="77" y="56"/>
                    <a:pt x="88" y="56"/>
                  </a:cubicBezTo>
                  <a:cubicBezTo>
                    <a:pt x="88" y="56"/>
                    <a:pt x="88" y="45"/>
                    <a:pt x="99" y="45"/>
                  </a:cubicBezTo>
                  <a:cubicBezTo>
                    <a:pt x="99" y="45"/>
                    <a:pt x="88" y="34"/>
                    <a:pt x="88" y="34"/>
                  </a:cubicBezTo>
                  <a:cubicBezTo>
                    <a:pt x="88" y="23"/>
                    <a:pt x="77" y="12"/>
                    <a:pt x="77" y="12"/>
                  </a:cubicBezTo>
                  <a:cubicBezTo>
                    <a:pt x="55" y="1"/>
                    <a:pt x="44"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43">
              <a:extLst>
                <a:ext uri="{FF2B5EF4-FFF2-40B4-BE49-F238E27FC236}">
                  <a16:creationId xmlns:a16="http://schemas.microsoft.com/office/drawing/2014/main" id="{C4E879CD-0E53-5E8D-39D0-21C913E47752}"/>
                </a:ext>
              </a:extLst>
            </p:cNvPr>
            <p:cNvSpPr/>
            <p:nvPr/>
          </p:nvSpPr>
          <p:spPr>
            <a:xfrm>
              <a:off x="4159725" y="-1195675"/>
              <a:ext cx="34100" cy="27600"/>
            </a:xfrm>
            <a:custGeom>
              <a:avLst/>
              <a:gdLst/>
              <a:ahLst/>
              <a:cxnLst/>
              <a:rect l="l" t="t" r="r" b="b"/>
              <a:pathLst>
                <a:path w="1364" h="1104" extrusionOk="0">
                  <a:moveTo>
                    <a:pt x="990" y="796"/>
                  </a:moveTo>
                  <a:cubicBezTo>
                    <a:pt x="990" y="798"/>
                    <a:pt x="991" y="806"/>
                    <a:pt x="1001" y="806"/>
                  </a:cubicBezTo>
                  <a:cubicBezTo>
                    <a:pt x="997" y="803"/>
                    <a:pt x="993" y="799"/>
                    <a:pt x="990" y="796"/>
                  </a:cubicBezTo>
                  <a:close/>
                  <a:moveTo>
                    <a:pt x="13" y="1"/>
                  </a:moveTo>
                  <a:cubicBezTo>
                    <a:pt x="8" y="1"/>
                    <a:pt x="4" y="1"/>
                    <a:pt x="0" y="4"/>
                  </a:cubicBezTo>
                  <a:cubicBezTo>
                    <a:pt x="0" y="15"/>
                    <a:pt x="0" y="26"/>
                    <a:pt x="0" y="37"/>
                  </a:cubicBezTo>
                  <a:cubicBezTo>
                    <a:pt x="11" y="37"/>
                    <a:pt x="11" y="48"/>
                    <a:pt x="11" y="48"/>
                  </a:cubicBezTo>
                  <a:cubicBezTo>
                    <a:pt x="22" y="48"/>
                    <a:pt x="22" y="59"/>
                    <a:pt x="33" y="59"/>
                  </a:cubicBezTo>
                  <a:cubicBezTo>
                    <a:pt x="44" y="69"/>
                    <a:pt x="66" y="80"/>
                    <a:pt x="88" y="102"/>
                  </a:cubicBezTo>
                  <a:cubicBezTo>
                    <a:pt x="121" y="113"/>
                    <a:pt x="143" y="135"/>
                    <a:pt x="176" y="157"/>
                  </a:cubicBezTo>
                  <a:cubicBezTo>
                    <a:pt x="209" y="179"/>
                    <a:pt x="242" y="201"/>
                    <a:pt x="275" y="234"/>
                  </a:cubicBezTo>
                  <a:cubicBezTo>
                    <a:pt x="308" y="256"/>
                    <a:pt x="352" y="278"/>
                    <a:pt x="385" y="300"/>
                  </a:cubicBezTo>
                  <a:cubicBezTo>
                    <a:pt x="429" y="333"/>
                    <a:pt x="473" y="366"/>
                    <a:pt x="517" y="399"/>
                  </a:cubicBezTo>
                  <a:cubicBezTo>
                    <a:pt x="561" y="443"/>
                    <a:pt x="605" y="476"/>
                    <a:pt x="660" y="509"/>
                  </a:cubicBezTo>
                  <a:cubicBezTo>
                    <a:pt x="704" y="553"/>
                    <a:pt x="748" y="586"/>
                    <a:pt x="792" y="630"/>
                  </a:cubicBezTo>
                  <a:cubicBezTo>
                    <a:pt x="836" y="663"/>
                    <a:pt x="869" y="696"/>
                    <a:pt x="913" y="729"/>
                  </a:cubicBezTo>
                  <a:lnTo>
                    <a:pt x="902" y="729"/>
                  </a:lnTo>
                  <a:cubicBezTo>
                    <a:pt x="931" y="749"/>
                    <a:pt x="960" y="768"/>
                    <a:pt x="990" y="796"/>
                  </a:cubicBezTo>
                  <a:lnTo>
                    <a:pt x="990" y="796"/>
                  </a:lnTo>
                  <a:cubicBezTo>
                    <a:pt x="990" y="795"/>
                    <a:pt x="990" y="795"/>
                    <a:pt x="990" y="795"/>
                  </a:cubicBezTo>
                  <a:lnTo>
                    <a:pt x="990" y="795"/>
                  </a:lnTo>
                  <a:cubicBezTo>
                    <a:pt x="1045" y="850"/>
                    <a:pt x="1100" y="905"/>
                    <a:pt x="1155" y="949"/>
                  </a:cubicBezTo>
                  <a:cubicBezTo>
                    <a:pt x="1199" y="982"/>
                    <a:pt x="1232" y="1026"/>
                    <a:pt x="1276" y="1059"/>
                  </a:cubicBezTo>
                  <a:cubicBezTo>
                    <a:pt x="1287" y="1070"/>
                    <a:pt x="1298" y="1092"/>
                    <a:pt x="1320" y="1092"/>
                  </a:cubicBezTo>
                  <a:cubicBezTo>
                    <a:pt x="1331" y="1103"/>
                    <a:pt x="1331" y="1103"/>
                    <a:pt x="1342" y="1103"/>
                  </a:cubicBezTo>
                  <a:lnTo>
                    <a:pt x="1353" y="1103"/>
                  </a:lnTo>
                  <a:cubicBezTo>
                    <a:pt x="1353" y="1092"/>
                    <a:pt x="1364" y="1092"/>
                    <a:pt x="1364" y="1081"/>
                  </a:cubicBezTo>
                  <a:cubicBezTo>
                    <a:pt x="1364" y="1070"/>
                    <a:pt x="1364" y="1048"/>
                    <a:pt x="1353" y="1037"/>
                  </a:cubicBezTo>
                  <a:cubicBezTo>
                    <a:pt x="1353" y="1026"/>
                    <a:pt x="1342" y="1026"/>
                    <a:pt x="1342" y="1015"/>
                  </a:cubicBezTo>
                  <a:cubicBezTo>
                    <a:pt x="1331" y="1004"/>
                    <a:pt x="1320" y="1004"/>
                    <a:pt x="1309" y="993"/>
                  </a:cubicBezTo>
                  <a:cubicBezTo>
                    <a:pt x="1232" y="916"/>
                    <a:pt x="1155" y="839"/>
                    <a:pt x="1067" y="762"/>
                  </a:cubicBezTo>
                  <a:cubicBezTo>
                    <a:pt x="990" y="696"/>
                    <a:pt x="902" y="619"/>
                    <a:pt x="814" y="553"/>
                  </a:cubicBezTo>
                  <a:lnTo>
                    <a:pt x="748" y="498"/>
                  </a:lnTo>
                  <a:cubicBezTo>
                    <a:pt x="726" y="476"/>
                    <a:pt x="704" y="465"/>
                    <a:pt x="682" y="443"/>
                  </a:cubicBezTo>
                  <a:cubicBezTo>
                    <a:pt x="627" y="410"/>
                    <a:pt x="583" y="377"/>
                    <a:pt x="539" y="344"/>
                  </a:cubicBezTo>
                  <a:cubicBezTo>
                    <a:pt x="495" y="311"/>
                    <a:pt x="451" y="278"/>
                    <a:pt x="407" y="245"/>
                  </a:cubicBezTo>
                  <a:cubicBezTo>
                    <a:pt x="385" y="234"/>
                    <a:pt x="363" y="223"/>
                    <a:pt x="341" y="212"/>
                  </a:cubicBezTo>
                  <a:cubicBezTo>
                    <a:pt x="319" y="190"/>
                    <a:pt x="297" y="179"/>
                    <a:pt x="286" y="168"/>
                  </a:cubicBezTo>
                  <a:cubicBezTo>
                    <a:pt x="231" y="135"/>
                    <a:pt x="176" y="102"/>
                    <a:pt x="121" y="69"/>
                  </a:cubicBezTo>
                  <a:cubicBezTo>
                    <a:pt x="99" y="59"/>
                    <a:pt x="77" y="48"/>
                    <a:pt x="66" y="26"/>
                  </a:cubicBezTo>
                  <a:cubicBezTo>
                    <a:pt x="48" y="17"/>
                    <a:pt x="30" y="1"/>
                    <a:pt x="1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43">
              <a:extLst>
                <a:ext uri="{FF2B5EF4-FFF2-40B4-BE49-F238E27FC236}">
                  <a16:creationId xmlns:a16="http://schemas.microsoft.com/office/drawing/2014/main" id="{C80CC70B-36AD-23CA-F8C8-CEC904F3CAEF}"/>
                </a:ext>
              </a:extLst>
            </p:cNvPr>
            <p:cNvSpPr/>
            <p:nvPr/>
          </p:nvSpPr>
          <p:spPr>
            <a:xfrm>
              <a:off x="4172350" y="-1196425"/>
              <a:ext cx="23125" cy="26150"/>
            </a:xfrm>
            <a:custGeom>
              <a:avLst/>
              <a:gdLst/>
              <a:ahLst/>
              <a:cxnLst/>
              <a:rect l="l" t="t" r="r" b="b"/>
              <a:pathLst>
                <a:path w="925" h="1046" extrusionOk="0">
                  <a:moveTo>
                    <a:pt x="34" y="1"/>
                  </a:moveTo>
                  <a:cubicBezTo>
                    <a:pt x="23" y="1"/>
                    <a:pt x="12" y="1"/>
                    <a:pt x="1" y="12"/>
                  </a:cubicBezTo>
                  <a:lnTo>
                    <a:pt x="1" y="23"/>
                  </a:lnTo>
                  <a:cubicBezTo>
                    <a:pt x="1" y="34"/>
                    <a:pt x="1" y="45"/>
                    <a:pt x="12" y="56"/>
                  </a:cubicBezTo>
                  <a:cubicBezTo>
                    <a:pt x="12" y="67"/>
                    <a:pt x="23" y="78"/>
                    <a:pt x="23" y="78"/>
                  </a:cubicBezTo>
                  <a:cubicBezTo>
                    <a:pt x="34" y="89"/>
                    <a:pt x="45" y="99"/>
                    <a:pt x="56" y="99"/>
                  </a:cubicBezTo>
                  <a:cubicBezTo>
                    <a:pt x="78" y="121"/>
                    <a:pt x="100" y="143"/>
                    <a:pt x="133" y="176"/>
                  </a:cubicBezTo>
                  <a:cubicBezTo>
                    <a:pt x="166" y="198"/>
                    <a:pt x="199" y="231"/>
                    <a:pt x="232" y="264"/>
                  </a:cubicBezTo>
                  <a:cubicBezTo>
                    <a:pt x="265" y="297"/>
                    <a:pt x="298" y="341"/>
                    <a:pt x="331" y="374"/>
                  </a:cubicBezTo>
                  <a:cubicBezTo>
                    <a:pt x="397" y="440"/>
                    <a:pt x="452" y="506"/>
                    <a:pt x="518" y="572"/>
                  </a:cubicBezTo>
                  <a:cubicBezTo>
                    <a:pt x="584" y="660"/>
                    <a:pt x="661" y="748"/>
                    <a:pt x="727" y="847"/>
                  </a:cubicBezTo>
                  <a:cubicBezTo>
                    <a:pt x="760" y="880"/>
                    <a:pt x="793" y="924"/>
                    <a:pt x="826" y="968"/>
                  </a:cubicBezTo>
                  <a:cubicBezTo>
                    <a:pt x="826" y="979"/>
                    <a:pt x="837" y="990"/>
                    <a:pt x="848" y="1001"/>
                  </a:cubicBezTo>
                  <a:cubicBezTo>
                    <a:pt x="859" y="1012"/>
                    <a:pt x="859" y="1034"/>
                    <a:pt x="881" y="1034"/>
                  </a:cubicBezTo>
                  <a:lnTo>
                    <a:pt x="881" y="1045"/>
                  </a:lnTo>
                  <a:lnTo>
                    <a:pt x="914" y="1045"/>
                  </a:lnTo>
                  <a:cubicBezTo>
                    <a:pt x="925" y="1034"/>
                    <a:pt x="925" y="1023"/>
                    <a:pt x="925" y="1012"/>
                  </a:cubicBezTo>
                  <a:cubicBezTo>
                    <a:pt x="925" y="990"/>
                    <a:pt x="914" y="968"/>
                    <a:pt x="903" y="946"/>
                  </a:cubicBezTo>
                  <a:cubicBezTo>
                    <a:pt x="837" y="858"/>
                    <a:pt x="771" y="770"/>
                    <a:pt x="705" y="682"/>
                  </a:cubicBezTo>
                  <a:cubicBezTo>
                    <a:pt x="639" y="594"/>
                    <a:pt x="562" y="506"/>
                    <a:pt x="485" y="418"/>
                  </a:cubicBezTo>
                  <a:cubicBezTo>
                    <a:pt x="419" y="341"/>
                    <a:pt x="342" y="264"/>
                    <a:pt x="265" y="187"/>
                  </a:cubicBezTo>
                  <a:cubicBezTo>
                    <a:pt x="221" y="143"/>
                    <a:pt x="188" y="110"/>
                    <a:pt x="144" y="78"/>
                  </a:cubicBezTo>
                  <a:cubicBezTo>
                    <a:pt x="122" y="56"/>
                    <a:pt x="100" y="34"/>
                    <a:pt x="67" y="23"/>
                  </a:cubicBezTo>
                  <a:cubicBezTo>
                    <a:pt x="56"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43">
              <a:extLst>
                <a:ext uri="{FF2B5EF4-FFF2-40B4-BE49-F238E27FC236}">
                  <a16:creationId xmlns:a16="http://schemas.microsoft.com/office/drawing/2014/main" id="{CECFC096-8D30-9E59-FF1E-B7FAAAFD7C9B}"/>
                </a:ext>
              </a:extLst>
            </p:cNvPr>
            <p:cNvSpPr/>
            <p:nvPr/>
          </p:nvSpPr>
          <p:spPr>
            <a:xfrm>
              <a:off x="4192700" y="-1249475"/>
              <a:ext cx="6075" cy="38500"/>
            </a:xfrm>
            <a:custGeom>
              <a:avLst/>
              <a:gdLst/>
              <a:ahLst/>
              <a:cxnLst/>
              <a:rect l="l" t="t" r="r" b="b"/>
              <a:pathLst>
                <a:path w="243" h="1540" extrusionOk="0">
                  <a:moveTo>
                    <a:pt x="232" y="0"/>
                  </a:moveTo>
                  <a:cubicBezTo>
                    <a:pt x="210" y="0"/>
                    <a:pt x="199" y="22"/>
                    <a:pt x="199" y="33"/>
                  </a:cubicBezTo>
                  <a:cubicBezTo>
                    <a:pt x="199" y="55"/>
                    <a:pt x="188" y="66"/>
                    <a:pt x="188" y="77"/>
                  </a:cubicBezTo>
                  <a:cubicBezTo>
                    <a:pt x="177" y="99"/>
                    <a:pt x="177" y="121"/>
                    <a:pt x="177" y="143"/>
                  </a:cubicBezTo>
                  <a:cubicBezTo>
                    <a:pt x="166" y="187"/>
                    <a:pt x="155" y="231"/>
                    <a:pt x="144" y="275"/>
                  </a:cubicBezTo>
                  <a:cubicBezTo>
                    <a:pt x="133" y="319"/>
                    <a:pt x="122" y="374"/>
                    <a:pt x="111" y="429"/>
                  </a:cubicBezTo>
                  <a:cubicBezTo>
                    <a:pt x="100" y="484"/>
                    <a:pt x="89" y="528"/>
                    <a:pt x="89" y="572"/>
                  </a:cubicBezTo>
                  <a:cubicBezTo>
                    <a:pt x="78" y="605"/>
                    <a:pt x="78" y="638"/>
                    <a:pt x="67" y="682"/>
                  </a:cubicBezTo>
                  <a:cubicBezTo>
                    <a:pt x="67" y="704"/>
                    <a:pt x="56" y="726"/>
                    <a:pt x="56" y="759"/>
                  </a:cubicBezTo>
                  <a:cubicBezTo>
                    <a:pt x="56" y="781"/>
                    <a:pt x="45" y="803"/>
                    <a:pt x="45" y="825"/>
                  </a:cubicBezTo>
                  <a:cubicBezTo>
                    <a:pt x="45" y="847"/>
                    <a:pt x="34" y="880"/>
                    <a:pt x="34" y="902"/>
                  </a:cubicBezTo>
                  <a:cubicBezTo>
                    <a:pt x="23" y="1023"/>
                    <a:pt x="12" y="1133"/>
                    <a:pt x="1" y="1243"/>
                  </a:cubicBezTo>
                  <a:cubicBezTo>
                    <a:pt x="1" y="1298"/>
                    <a:pt x="1" y="1353"/>
                    <a:pt x="1" y="1408"/>
                  </a:cubicBezTo>
                  <a:cubicBezTo>
                    <a:pt x="1" y="1430"/>
                    <a:pt x="1" y="1463"/>
                    <a:pt x="1" y="1485"/>
                  </a:cubicBezTo>
                  <a:cubicBezTo>
                    <a:pt x="1" y="1507"/>
                    <a:pt x="1" y="1518"/>
                    <a:pt x="1" y="1529"/>
                  </a:cubicBezTo>
                  <a:cubicBezTo>
                    <a:pt x="1" y="1540"/>
                    <a:pt x="12" y="1540"/>
                    <a:pt x="12" y="1540"/>
                  </a:cubicBezTo>
                  <a:lnTo>
                    <a:pt x="23" y="1540"/>
                  </a:lnTo>
                  <a:cubicBezTo>
                    <a:pt x="23" y="1540"/>
                    <a:pt x="34" y="1529"/>
                    <a:pt x="34" y="1529"/>
                  </a:cubicBezTo>
                  <a:cubicBezTo>
                    <a:pt x="34" y="1507"/>
                    <a:pt x="34" y="1496"/>
                    <a:pt x="34" y="1474"/>
                  </a:cubicBezTo>
                  <a:cubicBezTo>
                    <a:pt x="34" y="1441"/>
                    <a:pt x="34" y="1408"/>
                    <a:pt x="34" y="1375"/>
                  </a:cubicBezTo>
                  <a:cubicBezTo>
                    <a:pt x="34" y="1353"/>
                    <a:pt x="45" y="1331"/>
                    <a:pt x="45" y="1309"/>
                  </a:cubicBezTo>
                  <a:cubicBezTo>
                    <a:pt x="45" y="1265"/>
                    <a:pt x="45" y="1210"/>
                    <a:pt x="56" y="1166"/>
                  </a:cubicBezTo>
                  <a:cubicBezTo>
                    <a:pt x="56" y="1133"/>
                    <a:pt x="56" y="1111"/>
                    <a:pt x="56" y="1089"/>
                  </a:cubicBezTo>
                  <a:cubicBezTo>
                    <a:pt x="56" y="1056"/>
                    <a:pt x="67" y="1023"/>
                    <a:pt x="67" y="1001"/>
                  </a:cubicBezTo>
                  <a:cubicBezTo>
                    <a:pt x="67" y="968"/>
                    <a:pt x="78" y="935"/>
                    <a:pt x="78" y="913"/>
                  </a:cubicBezTo>
                  <a:cubicBezTo>
                    <a:pt x="78" y="880"/>
                    <a:pt x="89" y="847"/>
                    <a:pt x="89" y="825"/>
                  </a:cubicBezTo>
                  <a:cubicBezTo>
                    <a:pt x="89" y="792"/>
                    <a:pt x="100" y="770"/>
                    <a:pt x="100" y="748"/>
                  </a:cubicBezTo>
                  <a:lnTo>
                    <a:pt x="111" y="682"/>
                  </a:lnTo>
                  <a:cubicBezTo>
                    <a:pt x="122" y="616"/>
                    <a:pt x="133" y="561"/>
                    <a:pt x="155" y="495"/>
                  </a:cubicBezTo>
                  <a:cubicBezTo>
                    <a:pt x="155" y="451"/>
                    <a:pt x="166" y="396"/>
                    <a:pt x="177" y="352"/>
                  </a:cubicBezTo>
                  <a:cubicBezTo>
                    <a:pt x="199" y="297"/>
                    <a:pt x="210" y="242"/>
                    <a:pt x="221" y="187"/>
                  </a:cubicBezTo>
                  <a:cubicBezTo>
                    <a:pt x="221" y="154"/>
                    <a:pt x="232" y="132"/>
                    <a:pt x="232" y="99"/>
                  </a:cubicBezTo>
                  <a:cubicBezTo>
                    <a:pt x="243" y="88"/>
                    <a:pt x="243" y="77"/>
                    <a:pt x="243" y="55"/>
                  </a:cubicBezTo>
                  <a:cubicBezTo>
                    <a:pt x="243" y="55"/>
                    <a:pt x="243" y="44"/>
                    <a:pt x="243" y="44"/>
                  </a:cubicBezTo>
                  <a:cubicBezTo>
                    <a:pt x="243" y="22"/>
                    <a:pt x="243" y="11"/>
                    <a:pt x="24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43">
              <a:extLst>
                <a:ext uri="{FF2B5EF4-FFF2-40B4-BE49-F238E27FC236}">
                  <a16:creationId xmlns:a16="http://schemas.microsoft.com/office/drawing/2014/main" id="{A08FD9D2-D2D3-C32F-6A87-67B8788E799A}"/>
                </a:ext>
              </a:extLst>
            </p:cNvPr>
            <p:cNvSpPr/>
            <p:nvPr/>
          </p:nvSpPr>
          <p:spPr>
            <a:xfrm>
              <a:off x="4189675" y="-1252350"/>
              <a:ext cx="6075" cy="38350"/>
            </a:xfrm>
            <a:custGeom>
              <a:avLst/>
              <a:gdLst/>
              <a:ahLst/>
              <a:cxnLst/>
              <a:rect l="l" t="t" r="r" b="b"/>
              <a:pathLst>
                <a:path w="243" h="1534" extrusionOk="0">
                  <a:moveTo>
                    <a:pt x="213" y="0"/>
                  </a:moveTo>
                  <a:cubicBezTo>
                    <a:pt x="211" y="0"/>
                    <a:pt x="210" y="1"/>
                    <a:pt x="210" y="5"/>
                  </a:cubicBezTo>
                  <a:cubicBezTo>
                    <a:pt x="199" y="5"/>
                    <a:pt x="188" y="16"/>
                    <a:pt x="177" y="38"/>
                  </a:cubicBezTo>
                  <a:cubicBezTo>
                    <a:pt x="177" y="49"/>
                    <a:pt x="177" y="60"/>
                    <a:pt x="166" y="71"/>
                  </a:cubicBezTo>
                  <a:cubicBezTo>
                    <a:pt x="166" y="93"/>
                    <a:pt x="166" y="115"/>
                    <a:pt x="166" y="126"/>
                  </a:cubicBezTo>
                  <a:cubicBezTo>
                    <a:pt x="155" y="159"/>
                    <a:pt x="155" y="203"/>
                    <a:pt x="155" y="236"/>
                  </a:cubicBezTo>
                  <a:cubicBezTo>
                    <a:pt x="133" y="335"/>
                    <a:pt x="122" y="445"/>
                    <a:pt x="111" y="544"/>
                  </a:cubicBezTo>
                  <a:cubicBezTo>
                    <a:pt x="100" y="665"/>
                    <a:pt x="78" y="775"/>
                    <a:pt x="67" y="896"/>
                  </a:cubicBezTo>
                  <a:cubicBezTo>
                    <a:pt x="56" y="995"/>
                    <a:pt x="45" y="1105"/>
                    <a:pt x="34" y="1204"/>
                  </a:cubicBezTo>
                  <a:cubicBezTo>
                    <a:pt x="23" y="1259"/>
                    <a:pt x="12" y="1325"/>
                    <a:pt x="12" y="1380"/>
                  </a:cubicBezTo>
                  <a:cubicBezTo>
                    <a:pt x="12" y="1402"/>
                    <a:pt x="1" y="1424"/>
                    <a:pt x="1" y="1457"/>
                  </a:cubicBezTo>
                  <a:cubicBezTo>
                    <a:pt x="1" y="1468"/>
                    <a:pt x="1" y="1490"/>
                    <a:pt x="1" y="1512"/>
                  </a:cubicBezTo>
                  <a:cubicBezTo>
                    <a:pt x="1" y="1512"/>
                    <a:pt x="12" y="1534"/>
                    <a:pt x="12" y="1534"/>
                  </a:cubicBezTo>
                  <a:lnTo>
                    <a:pt x="23" y="1534"/>
                  </a:lnTo>
                  <a:cubicBezTo>
                    <a:pt x="34" y="1523"/>
                    <a:pt x="45" y="1512"/>
                    <a:pt x="45" y="1501"/>
                  </a:cubicBezTo>
                  <a:cubicBezTo>
                    <a:pt x="45" y="1490"/>
                    <a:pt x="56" y="1468"/>
                    <a:pt x="56" y="1446"/>
                  </a:cubicBezTo>
                  <a:cubicBezTo>
                    <a:pt x="56" y="1413"/>
                    <a:pt x="67" y="1369"/>
                    <a:pt x="67" y="1325"/>
                  </a:cubicBezTo>
                  <a:cubicBezTo>
                    <a:pt x="100" y="1105"/>
                    <a:pt x="133" y="885"/>
                    <a:pt x="166" y="665"/>
                  </a:cubicBezTo>
                  <a:cubicBezTo>
                    <a:pt x="177" y="566"/>
                    <a:pt x="199" y="456"/>
                    <a:pt x="210" y="346"/>
                  </a:cubicBezTo>
                  <a:cubicBezTo>
                    <a:pt x="221" y="291"/>
                    <a:pt x="221" y="247"/>
                    <a:pt x="232" y="192"/>
                  </a:cubicBezTo>
                  <a:lnTo>
                    <a:pt x="243" y="115"/>
                  </a:lnTo>
                  <a:cubicBezTo>
                    <a:pt x="243" y="104"/>
                    <a:pt x="243" y="82"/>
                    <a:pt x="243" y="71"/>
                  </a:cubicBezTo>
                  <a:cubicBezTo>
                    <a:pt x="243" y="49"/>
                    <a:pt x="243" y="16"/>
                    <a:pt x="221" y="5"/>
                  </a:cubicBezTo>
                  <a:cubicBezTo>
                    <a:pt x="221" y="5"/>
                    <a:pt x="216" y="0"/>
                    <a:pt x="21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43">
              <a:extLst>
                <a:ext uri="{FF2B5EF4-FFF2-40B4-BE49-F238E27FC236}">
                  <a16:creationId xmlns:a16="http://schemas.microsoft.com/office/drawing/2014/main" id="{139AE65E-1D17-64E9-676D-2B8BF5D86C48}"/>
                </a:ext>
              </a:extLst>
            </p:cNvPr>
            <p:cNvSpPr/>
            <p:nvPr/>
          </p:nvSpPr>
          <p:spPr>
            <a:xfrm>
              <a:off x="4188850" y="-1244250"/>
              <a:ext cx="1950" cy="22275"/>
            </a:xfrm>
            <a:custGeom>
              <a:avLst/>
              <a:gdLst/>
              <a:ahLst/>
              <a:cxnLst/>
              <a:rect l="l" t="t" r="r" b="b"/>
              <a:pathLst>
                <a:path w="78" h="891" extrusionOk="0">
                  <a:moveTo>
                    <a:pt x="34" y="0"/>
                  </a:moveTo>
                  <a:cubicBezTo>
                    <a:pt x="34" y="0"/>
                    <a:pt x="23" y="11"/>
                    <a:pt x="23" y="11"/>
                  </a:cubicBezTo>
                  <a:cubicBezTo>
                    <a:pt x="12" y="22"/>
                    <a:pt x="12" y="33"/>
                    <a:pt x="12" y="44"/>
                  </a:cubicBezTo>
                  <a:cubicBezTo>
                    <a:pt x="1" y="55"/>
                    <a:pt x="1" y="77"/>
                    <a:pt x="1" y="88"/>
                  </a:cubicBezTo>
                  <a:lnTo>
                    <a:pt x="1" y="143"/>
                  </a:lnTo>
                  <a:lnTo>
                    <a:pt x="1" y="242"/>
                  </a:lnTo>
                  <a:lnTo>
                    <a:pt x="1" y="572"/>
                  </a:lnTo>
                  <a:lnTo>
                    <a:pt x="1" y="737"/>
                  </a:lnTo>
                  <a:lnTo>
                    <a:pt x="1" y="814"/>
                  </a:lnTo>
                  <a:cubicBezTo>
                    <a:pt x="1" y="825"/>
                    <a:pt x="1" y="847"/>
                    <a:pt x="12" y="858"/>
                  </a:cubicBezTo>
                  <a:cubicBezTo>
                    <a:pt x="12" y="869"/>
                    <a:pt x="12" y="880"/>
                    <a:pt x="23" y="880"/>
                  </a:cubicBezTo>
                  <a:lnTo>
                    <a:pt x="23" y="891"/>
                  </a:lnTo>
                  <a:lnTo>
                    <a:pt x="34" y="891"/>
                  </a:lnTo>
                  <a:cubicBezTo>
                    <a:pt x="34" y="891"/>
                    <a:pt x="45" y="880"/>
                    <a:pt x="45" y="880"/>
                  </a:cubicBezTo>
                  <a:cubicBezTo>
                    <a:pt x="56" y="869"/>
                    <a:pt x="56" y="858"/>
                    <a:pt x="56" y="836"/>
                  </a:cubicBezTo>
                  <a:cubicBezTo>
                    <a:pt x="56" y="814"/>
                    <a:pt x="56" y="781"/>
                    <a:pt x="56" y="748"/>
                  </a:cubicBezTo>
                  <a:cubicBezTo>
                    <a:pt x="56" y="704"/>
                    <a:pt x="67" y="649"/>
                    <a:pt x="67" y="594"/>
                  </a:cubicBezTo>
                  <a:cubicBezTo>
                    <a:pt x="67" y="572"/>
                    <a:pt x="67" y="539"/>
                    <a:pt x="67" y="517"/>
                  </a:cubicBezTo>
                  <a:lnTo>
                    <a:pt x="67" y="495"/>
                  </a:lnTo>
                  <a:lnTo>
                    <a:pt x="67" y="484"/>
                  </a:lnTo>
                  <a:cubicBezTo>
                    <a:pt x="67" y="462"/>
                    <a:pt x="67" y="440"/>
                    <a:pt x="67" y="418"/>
                  </a:cubicBezTo>
                  <a:cubicBezTo>
                    <a:pt x="67" y="396"/>
                    <a:pt x="67" y="363"/>
                    <a:pt x="67" y="341"/>
                  </a:cubicBezTo>
                  <a:cubicBezTo>
                    <a:pt x="78" y="319"/>
                    <a:pt x="78" y="286"/>
                    <a:pt x="78" y="264"/>
                  </a:cubicBezTo>
                  <a:lnTo>
                    <a:pt x="78" y="231"/>
                  </a:lnTo>
                  <a:lnTo>
                    <a:pt x="78" y="209"/>
                  </a:lnTo>
                  <a:cubicBezTo>
                    <a:pt x="78" y="176"/>
                    <a:pt x="78" y="143"/>
                    <a:pt x="78" y="110"/>
                  </a:cubicBezTo>
                  <a:cubicBezTo>
                    <a:pt x="78" y="88"/>
                    <a:pt x="78" y="66"/>
                    <a:pt x="78" y="44"/>
                  </a:cubicBezTo>
                  <a:cubicBezTo>
                    <a:pt x="67" y="33"/>
                    <a:pt x="67" y="22"/>
                    <a:pt x="56" y="11"/>
                  </a:cubicBezTo>
                  <a:cubicBezTo>
                    <a:pt x="45" y="11"/>
                    <a:pt x="45"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43">
              <a:extLst>
                <a:ext uri="{FF2B5EF4-FFF2-40B4-BE49-F238E27FC236}">
                  <a16:creationId xmlns:a16="http://schemas.microsoft.com/office/drawing/2014/main" id="{B6EC6D9D-7F61-3617-A765-C23B9E56EA01}"/>
                </a:ext>
              </a:extLst>
            </p:cNvPr>
            <p:cNvSpPr/>
            <p:nvPr/>
          </p:nvSpPr>
          <p:spPr>
            <a:xfrm>
              <a:off x="4181425" y="-1237675"/>
              <a:ext cx="1950" cy="7450"/>
            </a:xfrm>
            <a:custGeom>
              <a:avLst/>
              <a:gdLst/>
              <a:ahLst/>
              <a:cxnLst/>
              <a:rect l="l" t="t" r="r" b="b"/>
              <a:pathLst>
                <a:path w="78" h="298" extrusionOk="0">
                  <a:moveTo>
                    <a:pt x="23" y="1"/>
                  </a:moveTo>
                  <a:cubicBezTo>
                    <a:pt x="12" y="12"/>
                    <a:pt x="12" y="34"/>
                    <a:pt x="1" y="56"/>
                  </a:cubicBezTo>
                  <a:cubicBezTo>
                    <a:pt x="1" y="67"/>
                    <a:pt x="12" y="89"/>
                    <a:pt x="12" y="100"/>
                  </a:cubicBezTo>
                  <a:cubicBezTo>
                    <a:pt x="12" y="122"/>
                    <a:pt x="12" y="144"/>
                    <a:pt x="12" y="166"/>
                  </a:cubicBezTo>
                  <a:cubicBezTo>
                    <a:pt x="12" y="188"/>
                    <a:pt x="23" y="210"/>
                    <a:pt x="23" y="232"/>
                  </a:cubicBezTo>
                  <a:cubicBezTo>
                    <a:pt x="23" y="254"/>
                    <a:pt x="34" y="276"/>
                    <a:pt x="45" y="287"/>
                  </a:cubicBezTo>
                  <a:cubicBezTo>
                    <a:pt x="45" y="287"/>
                    <a:pt x="56" y="298"/>
                    <a:pt x="56" y="298"/>
                  </a:cubicBezTo>
                  <a:cubicBezTo>
                    <a:pt x="67" y="298"/>
                    <a:pt x="78" y="287"/>
                    <a:pt x="78" y="276"/>
                  </a:cubicBezTo>
                  <a:cubicBezTo>
                    <a:pt x="78" y="265"/>
                    <a:pt x="78" y="243"/>
                    <a:pt x="78" y="232"/>
                  </a:cubicBezTo>
                  <a:cubicBezTo>
                    <a:pt x="78" y="210"/>
                    <a:pt x="78" y="177"/>
                    <a:pt x="78" y="155"/>
                  </a:cubicBezTo>
                  <a:cubicBezTo>
                    <a:pt x="78" y="133"/>
                    <a:pt x="78" y="122"/>
                    <a:pt x="78" y="100"/>
                  </a:cubicBezTo>
                  <a:cubicBezTo>
                    <a:pt x="78" y="78"/>
                    <a:pt x="78" y="56"/>
                    <a:pt x="67" y="45"/>
                  </a:cubicBezTo>
                  <a:cubicBezTo>
                    <a:pt x="67" y="34"/>
                    <a:pt x="56" y="12"/>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43">
              <a:extLst>
                <a:ext uri="{FF2B5EF4-FFF2-40B4-BE49-F238E27FC236}">
                  <a16:creationId xmlns:a16="http://schemas.microsoft.com/office/drawing/2014/main" id="{60DA8C41-1387-B77E-9342-EFF9DFFA5689}"/>
                </a:ext>
              </a:extLst>
            </p:cNvPr>
            <p:cNvSpPr/>
            <p:nvPr/>
          </p:nvSpPr>
          <p:spPr>
            <a:xfrm>
              <a:off x="4144875" y="-1245350"/>
              <a:ext cx="40150" cy="67650"/>
            </a:xfrm>
            <a:custGeom>
              <a:avLst/>
              <a:gdLst/>
              <a:ahLst/>
              <a:cxnLst/>
              <a:rect l="l" t="t" r="r" b="b"/>
              <a:pathLst>
                <a:path w="1606" h="2706" extrusionOk="0">
                  <a:moveTo>
                    <a:pt x="22" y="0"/>
                  </a:moveTo>
                  <a:cubicBezTo>
                    <a:pt x="22" y="0"/>
                    <a:pt x="11" y="11"/>
                    <a:pt x="11" y="11"/>
                  </a:cubicBezTo>
                  <a:cubicBezTo>
                    <a:pt x="11" y="22"/>
                    <a:pt x="0" y="33"/>
                    <a:pt x="0" y="44"/>
                  </a:cubicBezTo>
                  <a:lnTo>
                    <a:pt x="0" y="66"/>
                  </a:lnTo>
                  <a:cubicBezTo>
                    <a:pt x="0" y="77"/>
                    <a:pt x="11" y="99"/>
                    <a:pt x="11" y="121"/>
                  </a:cubicBezTo>
                  <a:cubicBezTo>
                    <a:pt x="22" y="143"/>
                    <a:pt x="22" y="165"/>
                    <a:pt x="33" y="187"/>
                  </a:cubicBezTo>
                  <a:cubicBezTo>
                    <a:pt x="66" y="297"/>
                    <a:pt x="99" y="407"/>
                    <a:pt x="132" y="517"/>
                  </a:cubicBezTo>
                  <a:cubicBezTo>
                    <a:pt x="143" y="572"/>
                    <a:pt x="165" y="616"/>
                    <a:pt x="176" y="671"/>
                  </a:cubicBezTo>
                  <a:cubicBezTo>
                    <a:pt x="187" y="693"/>
                    <a:pt x="187" y="726"/>
                    <a:pt x="198" y="748"/>
                  </a:cubicBezTo>
                  <a:cubicBezTo>
                    <a:pt x="209" y="770"/>
                    <a:pt x="209" y="792"/>
                    <a:pt x="220" y="814"/>
                  </a:cubicBezTo>
                  <a:cubicBezTo>
                    <a:pt x="231" y="847"/>
                    <a:pt x="242" y="880"/>
                    <a:pt x="253" y="913"/>
                  </a:cubicBezTo>
                  <a:cubicBezTo>
                    <a:pt x="264" y="935"/>
                    <a:pt x="275" y="957"/>
                    <a:pt x="286" y="979"/>
                  </a:cubicBezTo>
                  <a:cubicBezTo>
                    <a:pt x="297" y="1012"/>
                    <a:pt x="308" y="1045"/>
                    <a:pt x="319" y="1078"/>
                  </a:cubicBezTo>
                  <a:cubicBezTo>
                    <a:pt x="330" y="1089"/>
                    <a:pt x="341" y="1111"/>
                    <a:pt x="352" y="1133"/>
                  </a:cubicBezTo>
                  <a:cubicBezTo>
                    <a:pt x="363" y="1166"/>
                    <a:pt x="374" y="1188"/>
                    <a:pt x="385" y="1221"/>
                  </a:cubicBezTo>
                  <a:cubicBezTo>
                    <a:pt x="396" y="1243"/>
                    <a:pt x="407" y="1254"/>
                    <a:pt x="418" y="1276"/>
                  </a:cubicBezTo>
                  <a:cubicBezTo>
                    <a:pt x="418" y="1276"/>
                    <a:pt x="418" y="1287"/>
                    <a:pt x="418" y="1287"/>
                  </a:cubicBezTo>
                  <a:cubicBezTo>
                    <a:pt x="440" y="1320"/>
                    <a:pt x="451" y="1342"/>
                    <a:pt x="462" y="1364"/>
                  </a:cubicBezTo>
                  <a:cubicBezTo>
                    <a:pt x="484" y="1386"/>
                    <a:pt x="495" y="1419"/>
                    <a:pt x="506" y="1441"/>
                  </a:cubicBezTo>
                  <a:cubicBezTo>
                    <a:pt x="517" y="1463"/>
                    <a:pt x="539" y="1485"/>
                    <a:pt x="550" y="1507"/>
                  </a:cubicBezTo>
                  <a:lnTo>
                    <a:pt x="550" y="1496"/>
                  </a:lnTo>
                  <a:cubicBezTo>
                    <a:pt x="561" y="1518"/>
                    <a:pt x="572" y="1529"/>
                    <a:pt x="583" y="1540"/>
                  </a:cubicBezTo>
                  <a:cubicBezTo>
                    <a:pt x="583" y="1540"/>
                    <a:pt x="583" y="1540"/>
                    <a:pt x="583" y="1551"/>
                  </a:cubicBezTo>
                  <a:lnTo>
                    <a:pt x="616" y="1595"/>
                  </a:lnTo>
                  <a:cubicBezTo>
                    <a:pt x="638" y="1617"/>
                    <a:pt x="649" y="1628"/>
                    <a:pt x="660" y="1650"/>
                  </a:cubicBezTo>
                  <a:cubicBezTo>
                    <a:pt x="671" y="1661"/>
                    <a:pt x="682" y="1672"/>
                    <a:pt x="693" y="1683"/>
                  </a:cubicBezTo>
                  <a:lnTo>
                    <a:pt x="748" y="1738"/>
                  </a:lnTo>
                  <a:cubicBezTo>
                    <a:pt x="759" y="1749"/>
                    <a:pt x="770" y="1771"/>
                    <a:pt x="781" y="1782"/>
                  </a:cubicBezTo>
                  <a:cubicBezTo>
                    <a:pt x="803" y="1793"/>
                    <a:pt x="814" y="1804"/>
                    <a:pt x="825" y="1815"/>
                  </a:cubicBezTo>
                  <a:cubicBezTo>
                    <a:pt x="858" y="1848"/>
                    <a:pt x="891" y="1881"/>
                    <a:pt x="924" y="1903"/>
                  </a:cubicBezTo>
                  <a:cubicBezTo>
                    <a:pt x="946" y="1925"/>
                    <a:pt x="968" y="1947"/>
                    <a:pt x="1001" y="1969"/>
                  </a:cubicBezTo>
                  <a:cubicBezTo>
                    <a:pt x="1012" y="1980"/>
                    <a:pt x="1034" y="2002"/>
                    <a:pt x="1056" y="2024"/>
                  </a:cubicBezTo>
                  <a:cubicBezTo>
                    <a:pt x="1100" y="2046"/>
                    <a:pt x="1144" y="2078"/>
                    <a:pt x="1177" y="2111"/>
                  </a:cubicBezTo>
                  <a:cubicBezTo>
                    <a:pt x="1221" y="2144"/>
                    <a:pt x="1265" y="2177"/>
                    <a:pt x="1309" y="2199"/>
                  </a:cubicBezTo>
                  <a:cubicBezTo>
                    <a:pt x="1342" y="2221"/>
                    <a:pt x="1364" y="2243"/>
                    <a:pt x="1386" y="2254"/>
                  </a:cubicBezTo>
                  <a:cubicBezTo>
                    <a:pt x="1397" y="2265"/>
                    <a:pt x="1408" y="2276"/>
                    <a:pt x="1419" y="2276"/>
                  </a:cubicBezTo>
                  <a:cubicBezTo>
                    <a:pt x="1430" y="2287"/>
                    <a:pt x="1452" y="2298"/>
                    <a:pt x="1463" y="2298"/>
                  </a:cubicBezTo>
                  <a:cubicBezTo>
                    <a:pt x="1474" y="2309"/>
                    <a:pt x="1474" y="2320"/>
                    <a:pt x="1485" y="2342"/>
                  </a:cubicBezTo>
                  <a:cubicBezTo>
                    <a:pt x="1507" y="2386"/>
                    <a:pt x="1518" y="2441"/>
                    <a:pt x="1529" y="2485"/>
                  </a:cubicBezTo>
                  <a:cubicBezTo>
                    <a:pt x="1551" y="2529"/>
                    <a:pt x="1562" y="2584"/>
                    <a:pt x="1562" y="2628"/>
                  </a:cubicBezTo>
                  <a:cubicBezTo>
                    <a:pt x="1562" y="2639"/>
                    <a:pt x="1573" y="2650"/>
                    <a:pt x="1573" y="2650"/>
                  </a:cubicBezTo>
                  <a:cubicBezTo>
                    <a:pt x="1573" y="2661"/>
                    <a:pt x="1573" y="2672"/>
                    <a:pt x="1573" y="2683"/>
                  </a:cubicBezTo>
                  <a:cubicBezTo>
                    <a:pt x="1573" y="2694"/>
                    <a:pt x="1584" y="2694"/>
                    <a:pt x="1584" y="2705"/>
                  </a:cubicBezTo>
                  <a:lnTo>
                    <a:pt x="1595" y="2705"/>
                  </a:lnTo>
                  <a:cubicBezTo>
                    <a:pt x="1606" y="2694"/>
                    <a:pt x="1606" y="2683"/>
                    <a:pt x="1606" y="2672"/>
                  </a:cubicBezTo>
                  <a:cubicBezTo>
                    <a:pt x="1606" y="2650"/>
                    <a:pt x="1606" y="2628"/>
                    <a:pt x="1606" y="2606"/>
                  </a:cubicBezTo>
                  <a:cubicBezTo>
                    <a:pt x="1606" y="2562"/>
                    <a:pt x="1595" y="2518"/>
                    <a:pt x="1584" y="2474"/>
                  </a:cubicBezTo>
                  <a:cubicBezTo>
                    <a:pt x="1584" y="2430"/>
                    <a:pt x="1573" y="2386"/>
                    <a:pt x="1562" y="2342"/>
                  </a:cubicBezTo>
                  <a:cubicBezTo>
                    <a:pt x="1551" y="2320"/>
                    <a:pt x="1540" y="2298"/>
                    <a:pt x="1529" y="2276"/>
                  </a:cubicBezTo>
                  <a:cubicBezTo>
                    <a:pt x="1529" y="2265"/>
                    <a:pt x="1518" y="2254"/>
                    <a:pt x="1518" y="2243"/>
                  </a:cubicBezTo>
                  <a:cubicBezTo>
                    <a:pt x="1507" y="2232"/>
                    <a:pt x="1507" y="2232"/>
                    <a:pt x="1496" y="2221"/>
                  </a:cubicBezTo>
                  <a:cubicBezTo>
                    <a:pt x="1496" y="2221"/>
                    <a:pt x="1485" y="2210"/>
                    <a:pt x="1485" y="2210"/>
                  </a:cubicBezTo>
                  <a:cubicBezTo>
                    <a:pt x="1463" y="2210"/>
                    <a:pt x="1452" y="2199"/>
                    <a:pt x="1441" y="2188"/>
                  </a:cubicBezTo>
                  <a:cubicBezTo>
                    <a:pt x="1430" y="2177"/>
                    <a:pt x="1430" y="2177"/>
                    <a:pt x="1419" y="2166"/>
                  </a:cubicBezTo>
                  <a:cubicBezTo>
                    <a:pt x="1397" y="2155"/>
                    <a:pt x="1375" y="2133"/>
                    <a:pt x="1364" y="2122"/>
                  </a:cubicBezTo>
                  <a:cubicBezTo>
                    <a:pt x="1331" y="2089"/>
                    <a:pt x="1298" y="2067"/>
                    <a:pt x="1254" y="2046"/>
                  </a:cubicBezTo>
                  <a:cubicBezTo>
                    <a:pt x="1188" y="1980"/>
                    <a:pt x="1111" y="1925"/>
                    <a:pt x="1045" y="1870"/>
                  </a:cubicBezTo>
                  <a:cubicBezTo>
                    <a:pt x="1023" y="1848"/>
                    <a:pt x="990" y="1826"/>
                    <a:pt x="968" y="1804"/>
                  </a:cubicBezTo>
                  <a:cubicBezTo>
                    <a:pt x="946" y="1782"/>
                    <a:pt x="913" y="1760"/>
                    <a:pt x="891" y="1727"/>
                  </a:cubicBezTo>
                  <a:cubicBezTo>
                    <a:pt x="869" y="1716"/>
                    <a:pt x="858" y="1694"/>
                    <a:pt x="836" y="1683"/>
                  </a:cubicBezTo>
                  <a:cubicBezTo>
                    <a:pt x="825" y="1672"/>
                    <a:pt x="814" y="1661"/>
                    <a:pt x="803" y="1650"/>
                  </a:cubicBezTo>
                  <a:lnTo>
                    <a:pt x="759" y="1595"/>
                  </a:lnTo>
                  <a:lnTo>
                    <a:pt x="726" y="1562"/>
                  </a:lnTo>
                  <a:cubicBezTo>
                    <a:pt x="715" y="1540"/>
                    <a:pt x="693" y="1518"/>
                    <a:pt x="682" y="1507"/>
                  </a:cubicBezTo>
                  <a:cubicBezTo>
                    <a:pt x="671" y="1496"/>
                    <a:pt x="660" y="1485"/>
                    <a:pt x="660" y="1474"/>
                  </a:cubicBezTo>
                  <a:cubicBezTo>
                    <a:pt x="660" y="1463"/>
                    <a:pt x="649" y="1463"/>
                    <a:pt x="649" y="1463"/>
                  </a:cubicBezTo>
                  <a:lnTo>
                    <a:pt x="649" y="1463"/>
                  </a:lnTo>
                  <a:cubicBezTo>
                    <a:pt x="649" y="1463"/>
                    <a:pt x="649" y="1463"/>
                    <a:pt x="649" y="1463"/>
                  </a:cubicBezTo>
                  <a:cubicBezTo>
                    <a:pt x="627" y="1430"/>
                    <a:pt x="605" y="1397"/>
                    <a:pt x="583" y="1364"/>
                  </a:cubicBezTo>
                  <a:cubicBezTo>
                    <a:pt x="550" y="1320"/>
                    <a:pt x="528" y="1276"/>
                    <a:pt x="506" y="1243"/>
                  </a:cubicBezTo>
                  <a:cubicBezTo>
                    <a:pt x="484" y="1210"/>
                    <a:pt x="473" y="1166"/>
                    <a:pt x="462" y="1133"/>
                  </a:cubicBezTo>
                  <a:cubicBezTo>
                    <a:pt x="440" y="1100"/>
                    <a:pt x="429" y="1078"/>
                    <a:pt x="407" y="1045"/>
                  </a:cubicBezTo>
                  <a:cubicBezTo>
                    <a:pt x="396" y="1001"/>
                    <a:pt x="374" y="957"/>
                    <a:pt x="352" y="913"/>
                  </a:cubicBezTo>
                  <a:lnTo>
                    <a:pt x="363" y="913"/>
                  </a:lnTo>
                  <a:cubicBezTo>
                    <a:pt x="341" y="880"/>
                    <a:pt x="330" y="836"/>
                    <a:pt x="308" y="792"/>
                  </a:cubicBezTo>
                  <a:cubicBezTo>
                    <a:pt x="297" y="759"/>
                    <a:pt x="286" y="726"/>
                    <a:pt x="275" y="693"/>
                  </a:cubicBezTo>
                  <a:cubicBezTo>
                    <a:pt x="253" y="627"/>
                    <a:pt x="231" y="550"/>
                    <a:pt x="209" y="484"/>
                  </a:cubicBezTo>
                  <a:cubicBezTo>
                    <a:pt x="176" y="374"/>
                    <a:pt x="143" y="264"/>
                    <a:pt x="110" y="154"/>
                  </a:cubicBezTo>
                  <a:cubicBezTo>
                    <a:pt x="99" y="132"/>
                    <a:pt x="88" y="110"/>
                    <a:pt x="88" y="88"/>
                  </a:cubicBezTo>
                  <a:cubicBezTo>
                    <a:pt x="88" y="66"/>
                    <a:pt x="77" y="44"/>
                    <a:pt x="66" y="33"/>
                  </a:cubicBezTo>
                  <a:cubicBezTo>
                    <a:pt x="66" y="22"/>
                    <a:pt x="66" y="11"/>
                    <a:pt x="55" y="11"/>
                  </a:cubicBezTo>
                  <a:cubicBezTo>
                    <a:pt x="44" y="0"/>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43">
              <a:extLst>
                <a:ext uri="{FF2B5EF4-FFF2-40B4-BE49-F238E27FC236}">
                  <a16:creationId xmlns:a16="http://schemas.microsoft.com/office/drawing/2014/main" id="{D447F536-4664-06B7-5923-D7E21A1354EB}"/>
                </a:ext>
              </a:extLst>
            </p:cNvPr>
            <p:cNvSpPr/>
            <p:nvPr/>
          </p:nvSpPr>
          <p:spPr>
            <a:xfrm>
              <a:off x="4162750" y="-1217600"/>
              <a:ext cx="26950" cy="32200"/>
            </a:xfrm>
            <a:custGeom>
              <a:avLst/>
              <a:gdLst/>
              <a:ahLst/>
              <a:cxnLst/>
              <a:rect l="l" t="t" r="r" b="b"/>
              <a:pathLst>
                <a:path w="1078" h="1288" extrusionOk="0">
                  <a:moveTo>
                    <a:pt x="0" y="1"/>
                  </a:moveTo>
                  <a:cubicBezTo>
                    <a:pt x="0" y="12"/>
                    <a:pt x="0" y="12"/>
                    <a:pt x="0" y="23"/>
                  </a:cubicBezTo>
                  <a:cubicBezTo>
                    <a:pt x="0" y="34"/>
                    <a:pt x="0" y="34"/>
                    <a:pt x="0" y="45"/>
                  </a:cubicBezTo>
                  <a:cubicBezTo>
                    <a:pt x="0" y="56"/>
                    <a:pt x="11" y="67"/>
                    <a:pt x="11" y="67"/>
                  </a:cubicBezTo>
                  <a:cubicBezTo>
                    <a:pt x="22" y="89"/>
                    <a:pt x="33" y="100"/>
                    <a:pt x="44" y="111"/>
                  </a:cubicBezTo>
                  <a:cubicBezTo>
                    <a:pt x="55" y="133"/>
                    <a:pt x="66" y="155"/>
                    <a:pt x="88" y="177"/>
                  </a:cubicBezTo>
                  <a:cubicBezTo>
                    <a:pt x="121" y="221"/>
                    <a:pt x="154" y="265"/>
                    <a:pt x="187" y="320"/>
                  </a:cubicBezTo>
                  <a:cubicBezTo>
                    <a:pt x="253" y="408"/>
                    <a:pt x="330" y="496"/>
                    <a:pt x="396" y="584"/>
                  </a:cubicBezTo>
                  <a:cubicBezTo>
                    <a:pt x="429" y="628"/>
                    <a:pt x="473" y="672"/>
                    <a:pt x="506" y="716"/>
                  </a:cubicBezTo>
                  <a:cubicBezTo>
                    <a:pt x="539" y="760"/>
                    <a:pt x="583" y="804"/>
                    <a:pt x="616" y="837"/>
                  </a:cubicBezTo>
                  <a:cubicBezTo>
                    <a:pt x="649" y="881"/>
                    <a:pt x="693" y="925"/>
                    <a:pt x="726" y="957"/>
                  </a:cubicBezTo>
                  <a:cubicBezTo>
                    <a:pt x="759" y="990"/>
                    <a:pt x="792" y="1034"/>
                    <a:pt x="825" y="1067"/>
                  </a:cubicBezTo>
                  <a:cubicBezTo>
                    <a:pt x="869" y="1111"/>
                    <a:pt x="913" y="1155"/>
                    <a:pt x="957" y="1199"/>
                  </a:cubicBezTo>
                  <a:cubicBezTo>
                    <a:pt x="968" y="1221"/>
                    <a:pt x="990" y="1232"/>
                    <a:pt x="1012" y="1254"/>
                  </a:cubicBezTo>
                  <a:cubicBezTo>
                    <a:pt x="1023" y="1265"/>
                    <a:pt x="1034" y="1276"/>
                    <a:pt x="1056" y="1287"/>
                  </a:cubicBezTo>
                  <a:lnTo>
                    <a:pt x="1045" y="1276"/>
                  </a:lnTo>
                  <a:lnTo>
                    <a:pt x="1078" y="1276"/>
                  </a:lnTo>
                  <a:cubicBezTo>
                    <a:pt x="1078" y="1276"/>
                    <a:pt x="1078" y="1265"/>
                    <a:pt x="1078" y="1265"/>
                  </a:cubicBezTo>
                  <a:cubicBezTo>
                    <a:pt x="1078" y="1254"/>
                    <a:pt x="1078" y="1243"/>
                    <a:pt x="1078" y="1232"/>
                  </a:cubicBezTo>
                  <a:cubicBezTo>
                    <a:pt x="1067" y="1221"/>
                    <a:pt x="1067" y="1210"/>
                    <a:pt x="1056" y="1199"/>
                  </a:cubicBezTo>
                  <a:cubicBezTo>
                    <a:pt x="1056" y="1199"/>
                    <a:pt x="1045" y="1188"/>
                    <a:pt x="1045" y="1188"/>
                  </a:cubicBezTo>
                  <a:cubicBezTo>
                    <a:pt x="1023" y="1177"/>
                    <a:pt x="1012" y="1155"/>
                    <a:pt x="990" y="1133"/>
                  </a:cubicBezTo>
                  <a:cubicBezTo>
                    <a:pt x="946" y="1089"/>
                    <a:pt x="902" y="1045"/>
                    <a:pt x="869" y="1001"/>
                  </a:cubicBezTo>
                  <a:cubicBezTo>
                    <a:pt x="825" y="968"/>
                    <a:pt x="792" y="925"/>
                    <a:pt x="759" y="892"/>
                  </a:cubicBezTo>
                  <a:cubicBezTo>
                    <a:pt x="726" y="848"/>
                    <a:pt x="693" y="815"/>
                    <a:pt x="660" y="771"/>
                  </a:cubicBezTo>
                  <a:cubicBezTo>
                    <a:pt x="616" y="727"/>
                    <a:pt x="583" y="694"/>
                    <a:pt x="550" y="650"/>
                  </a:cubicBezTo>
                  <a:cubicBezTo>
                    <a:pt x="517" y="606"/>
                    <a:pt x="473" y="562"/>
                    <a:pt x="440" y="518"/>
                  </a:cubicBezTo>
                  <a:cubicBezTo>
                    <a:pt x="374" y="430"/>
                    <a:pt x="297" y="331"/>
                    <a:pt x="231" y="243"/>
                  </a:cubicBezTo>
                  <a:cubicBezTo>
                    <a:pt x="198" y="199"/>
                    <a:pt x="165" y="155"/>
                    <a:pt x="121" y="111"/>
                  </a:cubicBezTo>
                  <a:cubicBezTo>
                    <a:pt x="110" y="89"/>
                    <a:pt x="99" y="67"/>
                    <a:pt x="77" y="56"/>
                  </a:cubicBezTo>
                  <a:cubicBezTo>
                    <a:pt x="77" y="34"/>
                    <a:pt x="66" y="23"/>
                    <a:pt x="44" y="12"/>
                  </a:cubicBezTo>
                  <a:cubicBezTo>
                    <a:pt x="44" y="1"/>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43">
              <a:extLst>
                <a:ext uri="{FF2B5EF4-FFF2-40B4-BE49-F238E27FC236}">
                  <a16:creationId xmlns:a16="http://schemas.microsoft.com/office/drawing/2014/main" id="{4F09F697-D470-AF55-C6D2-E715F70CB010}"/>
                </a:ext>
              </a:extLst>
            </p:cNvPr>
            <p:cNvSpPr/>
            <p:nvPr/>
          </p:nvSpPr>
          <p:spPr>
            <a:xfrm>
              <a:off x="4172900" y="-1213750"/>
              <a:ext cx="13500" cy="17625"/>
            </a:xfrm>
            <a:custGeom>
              <a:avLst/>
              <a:gdLst/>
              <a:ahLst/>
              <a:cxnLst/>
              <a:rect l="l" t="t" r="r" b="b"/>
              <a:pathLst>
                <a:path w="540" h="705" extrusionOk="0">
                  <a:moveTo>
                    <a:pt x="12" y="1"/>
                  </a:moveTo>
                  <a:cubicBezTo>
                    <a:pt x="12" y="1"/>
                    <a:pt x="1" y="12"/>
                    <a:pt x="1" y="12"/>
                  </a:cubicBezTo>
                  <a:cubicBezTo>
                    <a:pt x="1" y="34"/>
                    <a:pt x="1" y="67"/>
                    <a:pt x="23" y="78"/>
                  </a:cubicBezTo>
                  <a:cubicBezTo>
                    <a:pt x="56" y="133"/>
                    <a:pt x="89" y="177"/>
                    <a:pt x="122" y="221"/>
                  </a:cubicBezTo>
                  <a:cubicBezTo>
                    <a:pt x="155" y="265"/>
                    <a:pt x="188" y="309"/>
                    <a:pt x="210" y="353"/>
                  </a:cubicBezTo>
                  <a:cubicBezTo>
                    <a:pt x="254" y="397"/>
                    <a:pt x="287" y="441"/>
                    <a:pt x="320" y="485"/>
                  </a:cubicBezTo>
                  <a:cubicBezTo>
                    <a:pt x="342" y="507"/>
                    <a:pt x="353" y="529"/>
                    <a:pt x="375" y="551"/>
                  </a:cubicBezTo>
                  <a:cubicBezTo>
                    <a:pt x="386" y="573"/>
                    <a:pt x="408" y="595"/>
                    <a:pt x="430" y="617"/>
                  </a:cubicBezTo>
                  <a:cubicBezTo>
                    <a:pt x="441" y="628"/>
                    <a:pt x="463" y="650"/>
                    <a:pt x="474" y="672"/>
                  </a:cubicBezTo>
                  <a:cubicBezTo>
                    <a:pt x="485" y="672"/>
                    <a:pt x="485" y="683"/>
                    <a:pt x="496" y="694"/>
                  </a:cubicBezTo>
                  <a:cubicBezTo>
                    <a:pt x="507" y="694"/>
                    <a:pt x="518" y="705"/>
                    <a:pt x="518" y="705"/>
                  </a:cubicBezTo>
                  <a:lnTo>
                    <a:pt x="518" y="694"/>
                  </a:lnTo>
                  <a:lnTo>
                    <a:pt x="540" y="694"/>
                  </a:lnTo>
                  <a:cubicBezTo>
                    <a:pt x="540" y="694"/>
                    <a:pt x="540" y="683"/>
                    <a:pt x="540" y="683"/>
                  </a:cubicBezTo>
                  <a:cubicBezTo>
                    <a:pt x="540" y="672"/>
                    <a:pt x="540" y="661"/>
                    <a:pt x="529" y="650"/>
                  </a:cubicBezTo>
                  <a:cubicBezTo>
                    <a:pt x="529" y="628"/>
                    <a:pt x="507" y="617"/>
                    <a:pt x="496" y="606"/>
                  </a:cubicBezTo>
                  <a:cubicBezTo>
                    <a:pt x="474" y="573"/>
                    <a:pt x="452" y="551"/>
                    <a:pt x="430" y="518"/>
                  </a:cubicBezTo>
                  <a:cubicBezTo>
                    <a:pt x="386" y="463"/>
                    <a:pt x="342" y="408"/>
                    <a:pt x="298" y="353"/>
                  </a:cubicBezTo>
                  <a:cubicBezTo>
                    <a:pt x="265" y="309"/>
                    <a:pt x="232" y="265"/>
                    <a:pt x="199" y="221"/>
                  </a:cubicBezTo>
                  <a:cubicBezTo>
                    <a:pt x="166" y="177"/>
                    <a:pt x="133" y="133"/>
                    <a:pt x="100" y="89"/>
                  </a:cubicBezTo>
                  <a:cubicBezTo>
                    <a:pt x="89" y="78"/>
                    <a:pt x="89" y="67"/>
                    <a:pt x="78" y="56"/>
                  </a:cubicBezTo>
                  <a:cubicBezTo>
                    <a:pt x="67" y="45"/>
                    <a:pt x="56" y="23"/>
                    <a:pt x="45" y="12"/>
                  </a:cubicBezTo>
                  <a:cubicBezTo>
                    <a:pt x="34" y="12"/>
                    <a:pt x="23" y="1"/>
                    <a:pt x="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43">
              <a:extLst>
                <a:ext uri="{FF2B5EF4-FFF2-40B4-BE49-F238E27FC236}">
                  <a16:creationId xmlns:a16="http://schemas.microsoft.com/office/drawing/2014/main" id="{64D91306-092B-05FD-696F-1192E97E49B1}"/>
                </a:ext>
              </a:extLst>
            </p:cNvPr>
            <p:cNvSpPr/>
            <p:nvPr/>
          </p:nvSpPr>
          <p:spPr>
            <a:xfrm>
              <a:off x="4161100" y="-1274500"/>
              <a:ext cx="2750" cy="15150"/>
            </a:xfrm>
            <a:custGeom>
              <a:avLst/>
              <a:gdLst/>
              <a:ahLst/>
              <a:cxnLst/>
              <a:rect l="l" t="t" r="r" b="b"/>
              <a:pathLst>
                <a:path w="110" h="606" extrusionOk="0">
                  <a:moveTo>
                    <a:pt x="33" y="0"/>
                  </a:moveTo>
                  <a:cubicBezTo>
                    <a:pt x="33" y="11"/>
                    <a:pt x="33" y="11"/>
                    <a:pt x="33" y="11"/>
                  </a:cubicBezTo>
                  <a:cubicBezTo>
                    <a:pt x="33" y="11"/>
                    <a:pt x="22" y="11"/>
                    <a:pt x="22" y="22"/>
                  </a:cubicBezTo>
                  <a:cubicBezTo>
                    <a:pt x="11" y="22"/>
                    <a:pt x="11" y="33"/>
                    <a:pt x="11" y="33"/>
                  </a:cubicBezTo>
                  <a:cubicBezTo>
                    <a:pt x="0" y="55"/>
                    <a:pt x="0" y="66"/>
                    <a:pt x="0" y="77"/>
                  </a:cubicBezTo>
                  <a:cubicBezTo>
                    <a:pt x="0" y="88"/>
                    <a:pt x="0" y="99"/>
                    <a:pt x="0" y="110"/>
                  </a:cubicBezTo>
                  <a:cubicBezTo>
                    <a:pt x="11" y="165"/>
                    <a:pt x="11" y="220"/>
                    <a:pt x="11" y="275"/>
                  </a:cubicBezTo>
                  <a:lnTo>
                    <a:pt x="22" y="429"/>
                  </a:lnTo>
                  <a:cubicBezTo>
                    <a:pt x="22" y="462"/>
                    <a:pt x="22" y="495"/>
                    <a:pt x="22" y="517"/>
                  </a:cubicBezTo>
                  <a:cubicBezTo>
                    <a:pt x="33" y="539"/>
                    <a:pt x="33" y="561"/>
                    <a:pt x="44" y="583"/>
                  </a:cubicBezTo>
                  <a:cubicBezTo>
                    <a:pt x="44" y="594"/>
                    <a:pt x="55" y="605"/>
                    <a:pt x="66" y="605"/>
                  </a:cubicBezTo>
                  <a:cubicBezTo>
                    <a:pt x="77" y="605"/>
                    <a:pt x="88" y="594"/>
                    <a:pt x="88" y="594"/>
                  </a:cubicBezTo>
                  <a:cubicBezTo>
                    <a:pt x="99" y="572"/>
                    <a:pt x="99" y="561"/>
                    <a:pt x="110" y="550"/>
                  </a:cubicBezTo>
                  <a:cubicBezTo>
                    <a:pt x="110" y="528"/>
                    <a:pt x="110" y="506"/>
                    <a:pt x="110" y="484"/>
                  </a:cubicBezTo>
                  <a:cubicBezTo>
                    <a:pt x="110" y="440"/>
                    <a:pt x="99" y="407"/>
                    <a:pt x="99" y="363"/>
                  </a:cubicBezTo>
                  <a:cubicBezTo>
                    <a:pt x="99" y="319"/>
                    <a:pt x="99" y="286"/>
                    <a:pt x="99" y="242"/>
                  </a:cubicBezTo>
                  <a:cubicBezTo>
                    <a:pt x="99" y="198"/>
                    <a:pt x="88" y="154"/>
                    <a:pt x="88" y="121"/>
                  </a:cubicBezTo>
                  <a:cubicBezTo>
                    <a:pt x="88" y="99"/>
                    <a:pt x="88" y="88"/>
                    <a:pt x="88" y="77"/>
                  </a:cubicBezTo>
                  <a:cubicBezTo>
                    <a:pt x="77" y="55"/>
                    <a:pt x="77" y="33"/>
                    <a:pt x="55" y="11"/>
                  </a:cubicBezTo>
                  <a:cubicBezTo>
                    <a:pt x="55" y="11"/>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43">
              <a:extLst>
                <a:ext uri="{FF2B5EF4-FFF2-40B4-BE49-F238E27FC236}">
                  <a16:creationId xmlns:a16="http://schemas.microsoft.com/office/drawing/2014/main" id="{28D7CDDB-55EB-C53C-018A-B78FEDCB0EF2}"/>
                </a:ext>
              </a:extLst>
            </p:cNvPr>
            <p:cNvSpPr/>
            <p:nvPr/>
          </p:nvSpPr>
          <p:spPr>
            <a:xfrm>
              <a:off x="4143775" y="-1287000"/>
              <a:ext cx="15700" cy="6475"/>
            </a:xfrm>
            <a:custGeom>
              <a:avLst/>
              <a:gdLst/>
              <a:ahLst/>
              <a:cxnLst/>
              <a:rect l="l" t="t" r="r" b="b"/>
              <a:pathLst>
                <a:path w="628" h="259" extrusionOk="0">
                  <a:moveTo>
                    <a:pt x="36" y="1"/>
                  </a:moveTo>
                  <a:cubicBezTo>
                    <a:pt x="34" y="1"/>
                    <a:pt x="33" y="2"/>
                    <a:pt x="33" y="5"/>
                  </a:cubicBezTo>
                  <a:lnTo>
                    <a:pt x="11" y="5"/>
                  </a:lnTo>
                  <a:cubicBezTo>
                    <a:pt x="0" y="16"/>
                    <a:pt x="0" y="16"/>
                    <a:pt x="0" y="27"/>
                  </a:cubicBezTo>
                  <a:cubicBezTo>
                    <a:pt x="0" y="38"/>
                    <a:pt x="0" y="49"/>
                    <a:pt x="0" y="60"/>
                  </a:cubicBezTo>
                  <a:cubicBezTo>
                    <a:pt x="11" y="60"/>
                    <a:pt x="11" y="71"/>
                    <a:pt x="22" y="71"/>
                  </a:cubicBezTo>
                  <a:cubicBezTo>
                    <a:pt x="33" y="71"/>
                    <a:pt x="44" y="71"/>
                    <a:pt x="55" y="82"/>
                  </a:cubicBezTo>
                  <a:lnTo>
                    <a:pt x="66" y="82"/>
                  </a:lnTo>
                  <a:cubicBezTo>
                    <a:pt x="77" y="82"/>
                    <a:pt x="88" y="93"/>
                    <a:pt x="99" y="93"/>
                  </a:cubicBezTo>
                  <a:cubicBezTo>
                    <a:pt x="121" y="104"/>
                    <a:pt x="154" y="104"/>
                    <a:pt x="176" y="115"/>
                  </a:cubicBezTo>
                  <a:cubicBezTo>
                    <a:pt x="220" y="126"/>
                    <a:pt x="264" y="137"/>
                    <a:pt x="308" y="159"/>
                  </a:cubicBezTo>
                  <a:cubicBezTo>
                    <a:pt x="352" y="170"/>
                    <a:pt x="396" y="192"/>
                    <a:pt x="440" y="214"/>
                  </a:cubicBezTo>
                  <a:cubicBezTo>
                    <a:pt x="462" y="225"/>
                    <a:pt x="484" y="225"/>
                    <a:pt x="506" y="236"/>
                  </a:cubicBezTo>
                  <a:cubicBezTo>
                    <a:pt x="517" y="247"/>
                    <a:pt x="528" y="247"/>
                    <a:pt x="539" y="247"/>
                  </a:cubicBezTo>
                  <a:lnTo>
                    <a:pt x="528" y="247"/>
                  </a:lnTo>
                  <a:cubicBezTo>
                    <a:pt x="539" y="258"/>
                    <a:pt x="561" y="258"/>
                    <a:pt x="572" y="258"/>
                  </a:cubicBezTo>
                  <a:lnTo>
                    <a:pt x="583" y="258"/>
                  </a:lnTo>
                  <a:cubicBezTo>
                    <a:pt x="594" y="258"/>
                    <a:pt x="605" y="258"/>
                    <a:pt x="616" y="247"/>
                  </a:cubicBezTo>
                  <a:cubicBezTo>
                    <a:pt x="616" y="247"/>
                    <a:pt x="627" y="236"/>
                    <a:pt x="627" y="225"/>
                  </a:cubicBezTo>
                  <a:cubicBezTo>
                    <a:pt x="616" y="203"/>
                    <a:pt x="605" y="181"/>
                    <a:pt x="594" y="170"/>
                  </a:cubicBezTo>
                  <a:cubicBezTo>
                    <a:pt x="594" y="159"/>
                    <a:pt x="583" y="159"/>
                    <a:pt x="572" y="148"/>
                  </a:cubicBezTo>
                  <a:cubicBezTo>
                    <a:pt x="572" y="148"/>
                    <a:pt x="561" y="148"/>
                    <a:pt x="550" y="137"/>
                  </a:cubicBezTo>
                  <a:lnTo>
                    <a:pt x="539" y="137"/>
                  </a:lnTo>
                  <a:cubicBezTo>
                    <a:pt x="528" y="126"/>
                    <a:pt x="517" y="126"/>
                    <a:pt x="495" y="115"/>
                  </a:cubicBezTo>
                  <a:cubicBezTo>
                    <a:pt x="451" y="93"/>
                    <a:pt x="396" y="82"/>
                    <a:pt x="352" y="60"/>
                  </a:cubicBezTo>
                  <a:cubicBezTo>
                    <a:pt x="297" y="49"/>
                    <a:pt x="242" y="38"/>
                    <a:pt x="198" y="27"/>
                  </a:cubicBezTo>
                  <a:cubicBezTo>
                    <a:pt x="165" y="16"/>
                    <a:pt x="132" y="16"/>
                    <a:pt x="110" y="5"/>
                  </a:cubicBezTo>
                  <a:lnTo>
                    <a:pt x="44" y="5"/>
                  </a:lnTo>
                  <a:cubicBezTo>
                    <a:pt x="44" y="5"/>
                    <a:pt x="39" y="1"/>
                    <a:pt x="3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43">
              <a:extLst>
                <a:ext uri="{FF2B5EF4-FFF2-40B4-BE49-F238E27FC236}">
                  <a16:creationId xmlns:a16="http://schemas.microsoft.com/office/drawing/2014/main" id="{DD64AD19-1539-55A9-0EC1-4C9FFB1B60AC}"/>
                </a:ext>
              </a:extLst>
            </p:cNvPr>
            <p:cNvSpPr/>
            <p:nvPr/>
          </p:nvSpPr>
          <p:spPr>
            <a:xfrm>
              <a:off x="4146525" y="-1285225"/>
              <a:ext cx="16775" cy="16800"/>
            </a:xfrm>
            <a:custGeom>
              <a:avLst/>
              <a:gdLst/>
              <a:ahLst/>
              <a:cxnLst/>
              <a:rect l="l" t="t" r="r" b="b"/>
              <a:pathLst>
                <a:path w="671" h="672" extrusionOk="0">
                  <a:moveTo>
                    <a:pt x="22" y="0"/>
                  </a:moveTo>
                  <a:cubicBezTo>
                    <a:pt x="11" y="0"/>
                    <a:pt x="11" y="0"/>
                    <a:pt x="0" y="11"/>
                  </a:cubicBezTo>
                  <a:cubicBezTo>
                    <a:pt x="0" y="11"/>
                    <a:pt x="0" y="33"/>
                    <a:pt x="0" y="44"/>
                  </a:cubicBezTo>
                  <a:cubicBezTo>
                    <a:pt x="0" y="66"/>
                    <a:pt x="11" y="77"/>
                    <a:pt x="33" y="88"/>
                  </a:cubicBezTo>
                  <a:cubicBezTo>
                    <a:pt x="44" y="99"/>
                    <a:pt x="55" y="121"/>
                    <a:pt x="66" y="132"/>
                  </a:cubicBezTo>
                  <a:cubicBezTo>
                    <a:pt x="77" y="143"/>
                    <a:pt x="88" y="154"/>
                    <a:pt x="99" y="165"/>
                  </a:cubicBezTo>
                  <a:cubicBezTo>
                    <a:pt x="143" y="198"/>
                    <a:pt x="187" y="242"/>
                    <a:pt x="220" y="275"/>
                  </a:cubicBezTo>
                  <a:cubicBezTo>
                    <a:pt x="297" y="352"/>
                    <a:pt x="385" y="429"/>
                    <a:pt x="462" y="506"/>
                  </a:cubicBezTo>
                  <a:cubicBezTo>
                    <a:pt x="506" y="550"/>
                    <a:pt x="539" y="583"/>
                    <a:pt x="583" y="627"/>
                  </a:cubicBezTo>
                  <a:lnTo>
                    <a:pt x="594" y="638"/>
                  </a:lnTo>
                  <a:cubicBezTo>
                    <a:pt x="605" y="649"/>
                    <a:pt x="616" y="660"/>
                    <a:pt x="616" y="660"/>
                  </a:cubicBezTo>
                  <a:cubicBezTo>
                    <a:pt x="627" y="671"/>
                    <a:pt x="627" y="671"/>
                    <a:pt x="638" y="671"/>
                  </a:cubicBezTo>
                  <a:lnTo>
                    <a:pt x="671" y="671"/>
                  </a:lnTo>
                  <a:cubicBezTo>
                    <a:pt x="671" y="660"/>
                    <a:pt x="671" y="649"/>
                    <a:pt x="671" y="638"/>
                  </a:cubicBezTo>
                  <a:cubicBezTo>
                    <a:pt x="671" y="627"/>
                    <a:pt x="671" y="616"/>
                    <a:pt x="660" y="605"/>
                  </a:cubicBezTo>
                  <a:cubicBezTo>
                    <a:pt x="649" y="594"/>
                    <a:pt x="638" y="583"/>
                    <a:pt x="627" y="561"/>
                  </a:cubicBezTo>
                  <a:cubicBezTo>
                    <a:pt x="550" y="484"/>
                    <a:pt x="473" y="407"/>
                    <a:pt x="396" y="330"/>
                  </a:cubicBezTo>
                  <a:cubicBezTo>
                    <a:pt x="308" y="253"/>
                    <a:pt x="231" y="187"/>
                    <a:pt x="143" y="110"/>
                  </a:cubicBezTo>
                  <a:cubicBezTo>
                    <a:pt x="132" y="99"/>
                    <a:pt x="121" y="88"/>
                    <a:pt x="99" y="77"/>
                  </a:cubicBezTo>
                  <a:cubicBezTo>
                    <a:pt x="88" y="55"/>
                    <a:pt x="77" y="44"/>
                    <a:pt x="55" y="33"/>
                  </a:cubicBezTo>
                  <a:cubicBezTo>
                    <a:pt x="55" y="22"/>
                    <a:pt x="44" y="11"/>
                    <a:pt x="33" y="11"/>
                  </a:cubicBezTo>
                  <a:cubicBezTo>
                    <a:pt x="33" y="11"/>
                    <a:pt x="33"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43">
              <a:extLst>
                <a:ext uri="{FF2B5EF4-FFF2-40B4-BE49-F238E27FC236}">
                  <a16:creationId xmlns:a16="http://schemas.microsoft.com/office/drawing/2014/main" id="{FBC2F56C-6A11-C795-4E24-3248052A81F1}"/>
                </a:ext>
              </a:extLst>
            </p:cNvPr>
            <p:cNvSpPr/>
            <p:nvPr/>
          </p:nvSpPr>
          <p:spPr>
            <a:xfrm>
              <a:off x="4144325" y="-1277175"/>
              <a:ext cx="21175" cy="20025"/>
            </a:xfrm>
            <a:custGeom>
              <a:avLst/>
              <a:gdLst/>
              <a:ahLst/>
              <a:cxnLst/>
              <a:rect l="l" t="t" r="r" b="b"/>
              <a:pathLst>
                <a:path w="847" h="801" extrusionOk="0">
                  <a:moveTo>
                    <a:pt x="28" y="0"/>
                  </a:moveTo>
                  <a:cubicBezTo>
                    <a:pt x="22" y="0"/>
                    <a:pt x="17" y="3"/>
                    <a:pt x="11" y="8"/>
                  </a:cubicBezTo>
                  <a:cubicBezTo>
                    <a:pt x="0" y="8"/>
                    <a:pt x="11" y="30"/>
                    <a:pt x="11" y="30"/>
                  </a:cubicBezTo>
                  <a:cubicBezTo>
                    <a:pt x="22" y="41"/>
                    <a:pt x="22" y="52"/>
                    <a:pt x="33" y="63"/>
                  </a:cubicBezTo>
                  <a:cubicBezTo>
                    <a:pt x="55" y="74"/>
                    <a:pt x="66" y="96"/>
                    <a:pt x="77" y="107"/>
                  </a:cubicBezTo>
                  <a:cubicBezTo>
                    <a:pt x="110" y="129"/>
                    <a:pt x="132" y="151"/>
                    <a:pt x="165" y="173"/>
                  </a:cubicBezTo>
                  <a:cubicBezTo>
                    <a:pt x="176" y="195"/>
                    <a:pt x="198" y="206"/>
                    <a:pt x="220" y="217"/>
                  </a:cubicBezTo>
                  <a:cubicBezTo>
                    <a:pt x="297" y="294"/>
                    <a:pt x="374" y="360"/>
                    <a:pt x="451" y="437"/>
                  </a:cubicBezTo>
                  <a:cubicBezTo>
                    <a:pt x="528" y="514"/>
                    <a:pt x="605" y="591"/>
                    <a:pt x="682" y="668"/>
                  </a:cubicBezTo>
                  <a:cubicBezTo>
                    <a:pt x="704" y="690"/>
                    <a:pt x="726" y="712"/>
                    <a:pt x="748" y="734"/>
                  </a:cubicBezTo>
                  <a:cubicBezTo>
                    <a:pt x="748" y="745"/>
                    <a:pt x="759" y="756"/>
                    <a:pt x="770" y="767"/>
                  </a:cubicBezTo>
                  <a:cubicBezTo>
                    <a:pt x="781" y="767"/>
                    <a:pt x="781" y="778"/>
                    <a:pt x="792" y="778"/>
                  </a:cubicBezTo>
                  <a:cubicBezTo>
                    <a:pt x="792" y="789"/>
                    <a:pt x="803" y="800"/>
                    <a:pt x="814" y="800"/>
                  </a:cubicBezTo>
                  <a:lnTo>
                    <a:pt x="847" y="800"/>
                  </a:lnTo>
                  <a:cubicBezTo>
                    <a:pt x="847" y="789"/>
                    <a:pt x="847" y="789"/>
                    <a:pt x="847" y="778"/>
                  </a:cubicBezTo>
                  <a:cubicBezTo>
                    <a:pt x="847" y="756"/>
                    <a:pt x="836" y="734"/>
                    <a:pt x="825" y="723"/>
                  </a:cubicBezTo>
                  <a:cubicBezTo>
                    <a:pt x="803" y="701"/>
                    <a:pt x="781" y="679"/>
                    <a:pt x="759" y="657"/>
                  </a:cubicBezTo>
                  <a:cubicBezTo>
                    <a:pt x="726" y="624"/>
                    <a:pt x="693" y="580"/>
                    <a:pt x="660" y="547"/>
                  </a:cubicBezTo>
                  <a:cubicBezTo>
                    <a:pt x="616" y="503"/>
                    <a:pt x="583" y="470"/>
                    <a:pt x="539" y="426"/>
                  </a:cubicBezTo>
                  <a:cubicBezTo>
                    <a:pt x="517" y="415"/>
                    <a:pt x="506" y="393"/>
                    <a:pt x="484" y="371"/>
                  </a:cubicBezTo>
                  <a:cubicBezTo>
                    <a:pt x="451" y="349"/>
                    <a:pt x="429" y="327"/>
                    <a:pt x="407" y="305"/>
                  </a:cubicBezTo>
                  <a:cubicBezTo>
                    <a:pt x="374" y="272"/>
                    <a:pt x="330" y="239"/>
                    <a:pt x="286" y="195"/>
                  </a:cubicBezTo>
                  <a:cubicBezTo>
                    <a:pt x="242" y="162"/>
                    <a:pt x="198" y="129"/>
                    <a:pt x="154" y="96"/>
                  </a:cubicBezTo>
                  <a:cubicBezTo>
                    <a:pt x="132" y="74"/>
                    <a:pt x="110" y="63"/>
                    <a:pt x="88" y="41"/>
                  </a:cubicBezTo>
                  <a:cubicBezTo>
                    <a:pt x="77" y="30"/>
                    <a:pt x="66" y="30"/>
                    <a:pt x="55" y="19"/>
                  </a:cubicBezTo>
                  <a:cubicBezTo>
                    <a:pt x="55" y="19"/>
                    <a:pt x="44" y="8"/>
                    <a:pt x="44" y="8"/>
                  </a:cubicBezTo>
                  <a:cubicBezTo>
                    <a:pt x="39" y="3"/>
                    <a:pt x="33"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43">
              <a:extLst>
                <a:ext uri="{FF2B5EF4-FFF2-40B4-BE49-F238E27FC236}">
                  <a16:creationId xmlns:a16="http://schemas.microsoft.com/office/drawing/2014/main" id="{0C3D0736-4B81-30A2-3C94-96F9B206B4E7}"/>
                </a:ext>
              </a:extLst>
            </p:cNvPr>
            <p:cNvSpPr/>
            <p:nvPr/>
          </p:nvSpPr>
          <p:spPr>
            <a:xfrm>
              <a:off x="4161925" y="-1322350"/>
              <a:ext cx="15950" cy="49250"/>
            </a:xfrm>
            <a:custGeom>
              <a:avLst/>
              <a:gdLst/>
              <a:ahLst/>
              <a:cxnLst/>
              <a:rect l="l" t="t" r="r" b="b"/>
              <a:pathLst>
                <a:path w="638" h="1970" extrusionOk="0">
                  <a:moveTo>
                    <a:pt x="616" y="1"/>
                  </a:moveTo>
                  <a:cubicBezTo>
                    <a:pt x="594" y="1"/>
                    <a:pt x="583" y="12"/>
                    <a:pt x="572" y="34"/>
                  </a:cubicBezTo>
                  <a:cubicBezTo>
                    <a:pt x="561" y="45"/>
                    <a:pt x="561" y="67"/>
                    <a:pt x="561" y="78"/>
                  </a:cubicBezTo>
                  <a:cubicBezTo>
                    <a:pt x="550" y="89"/>
                    <a:pt x="550" y="111"/>
                    <a:pt x="539" y="122"/>
                  </a:cubicBezTo>
                  <a:cubicBezTo>
                    <a:pt x="539" y="144"/>
                    <a:pt x="528" y="166"/>
                    <a:pt x="517" y="199"/>
                  </a:cubicBezTo>
                  <a:lnTo>
                    <a:pt x="473" y="342"/>
                  </a:lnTo>
                  <a:cubicBezTo>
                    <a:pt x="440" y="452"/>
                    <a:pt x="418" y="562"/>
                    <a:pt x="385" y="661"/>
                  </a:cubicBezTo>
                  <a:cubicBezTo>
                    <a:pt x="319" y="870"/>
                    <a:pt x="264" y="1090"/>
                    <a:pt x="198" y="1299"/>
                  </a:cubicBezTo>
                  <a:cubicBezTo>
                    <a:pt x="176" y="1408"/>
                    <a:pt x="143" y="1507"/>
                    <a:pt x="110" y="1617"/>
                  </a:cubicBezTo>
                  <a:cubicBezTo>
                    <a:pt x="88" y="1672"/>
                    <a:pt x="77" y="1738"/>
                    <a:pt x="55" y="1793"/>
                  </a:cubicBezTo>
                  <a:cubicBezTo>
                    <a:pt x="44" y="1815"/>
                    <a:pt x="33" y="1837"/>
                    <a:pt x="33" y="1870"/>
                  </a:cubicBezTo>
                  <a:cubicBezTo>
                    <a:pt x="22" y="1881"/>
                    <a:pt x="22" y="1892"/>
                    <a:pt x="11" y="1903"/>
                  </a:cubicBezTo>
                  <a:cubicBezTo>
                    <a:pt x="11" y="1914"/>
                    <a:pt x="11" y="1925"/>
                    <a:pt x="11" y="1936"/>
                  </a:cubicBezTo>
                  <a:cubicBezTo>
                    <a:pt x="0" y="1936"/>
                    <a:pt x="0" y="1947"/>
                    <a:pt x="0" y="1958"/>
                  </a:cubicBezTo>
                  <a:cubicBezTo>
                    <a:pt x="0" y="1958"/>
                    <a:pt x="0" y="1958"/>
                    <a:pt x="0" y="1969"/>
                  </a:cubicBezTo>
                  <a:lnTo>
                    <a:pt x="33" y="1969"/>
                  </a:lnTo>
                  <a:cubicBezTo>
                    <a:pt x="33" y="1958"/>
                    <a:pt x="44" y="1947"/>
                    <a:pt x="44" y="1936"/>
                  </a:cubicBezTo>
                  <a:cubicBezTo>
                    <a:pt x="66" y="1881"/>
                    <a:pt x="88" y="1826"/>
                    <a:pt x="99" y="1771"/>
                  </a:cubicBezTo>
                  <a:cubicBezTo>
                    <a:pt x="121" y="1727"/>
                    <a:pt x="143" y="1672"/>
                    <a:pt x="154" y="1617"/>
                  </a:cubicBezTo>
                  <a:cubicBezTo>
                    <a:pt x="187" y="1518"/>
                    <a:pt x="220" y="1419"/>
                    <a:pt x="253" y="1321"/>
                  </a:cubicBezTo>
                  <a:cubicBezTo>
                    <a:pt x="308" y="1112"/>
                    <a:pt x="374" y="892"/>
                    <a:pt x="440" y="683"/>
                  </a:cubicBezTo>
                  <a:cubicBezTo>
                    <a:pt x="473" y="573"/>
                    <a:pt x="506" y="474"/>
                    <a:pt x="539" y="364"/>
                  </a:cubicBezTo>
                  <a:cubicBezTo>
                    <a:pt x="561" y="309"/>
                    <a:pt x="572" y="254"/>
                    <a:pt x="594" y="210"/>
                  </a:cubicBezTo>
                  <a:cubicBezTo>
                    <a:pt x="605" y="177"/>
                    <a:pt x="616" y="144"/>
                    <a:pt x="616" y="122"/>
                  </a:cubicBezTo>
                  <a:cubicBezTo>
                    <a:pt x="627" y="111"/>
                    <a:pt x="627" y="89"/>
                    <a:pt x="638" y="78"/>
                  </a:cubicBezTo>
                  <a:cubicBezTo>
                    <a:pt x="638" y="56"/>
                    <a:pt x="638" y="34"/>
                    <a:pt x="627" y="12"/>
                  </a:cubicBezTo>
                  <a:cubicBezTo>
                    <a:pt x="627" y="12"/>
                    <a:pt x="616" y="1"/>
                    <a:pt x="61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43">
              <a:extLst>
                <a:ext uri="{FF2B5EF4-FFF2-40B4-BE49-F238E27FC236}">
                  <a16:creationId xmlns:a16="http://schemas.microsoft.com/office/drawing/2014/main" id="{F8F3F283-76D9-6574-3C70-28D2CA3259CA}"/>
                </a:ext>
              </a:extLst>
            </p:cNvPr>
            <p:cNvSpPr/>
            <p:nvPr/>
          </p:nvSpPr>
          <p:spPr>
            <a:xfrm>
              <a:off x="4163300" y="-1328125"/>
              <a:ext cx="9075" cy="44025"/>
            </a:xfrm>
            <a:custGeom>
              <a:avLst/>
              <a:gdLst/>
              <a:ahLst/>
              <a:cxnLst/>
              <a:rect l="l" t="t" r="r" b="b"/>
              <a:pathLst>
                <a:path w="363" h="1761" extrusionOk="0">
                  <a:moveTo>
                    <a:pt x="330" y="1"/>
                  </a:moveTo>
                  <a:cubicBezTo>
                    <a:pt x="308" y="1"/>
                    <a:pt x="297" y="23"/>
                    <a:pt x="297" y="34"/>
                  </a:cubicBezTo>
                  <a:cubicBezTo>
                    <a:pt x="297" y="45"/>
                    <a:pt x="286" y="56"/>
                    <a:pt x="286" y="67"/>
                  </a:cubicBezTo>
                  <a:cubicBezTo>
                    <a:pt x="253" y="199"/>
                    <a:pt x="231" y="320"/>
                    <a:pt x="198" y="452"/>
                  </a:cubicBezTo>
                  <a:cubicBezTo>
                    <a:pt x="154" y="672"/>
                    <a:pt x="110" y="892"/>
                    <a:pt x="77" y="1112"/>
                  </a:cubicBezTo>
                  <a:cubicBezTo>
                    <a:pt x="66" y="1222"/>
                    <a:pt x="44" y="1321"/>
                    <a:pt x="33" y="1431"/>
                  </a:cubicBezTo>
                  <a:cubicBezTo>
                    <a:pt x="33" y="1486"/>
                    <a:pt x="22" y="1541"/>
                    <a:pt x="22" y="1595"/>
                  </a:cubicBezTo>
                  <a:cubicBezTo>
                    <a:pt x="11" y="1617"/>
                    <a:pt x="11" y="1639"/>
                    <a:pt x="11" y="1672"/>
                  </a:cubicBezTo>
                  <a:cubicBezTo>
                    <a:pt x="11" y="1694"/>
                    <a:pt x="0" y="1705"/>
                    <a:pt x="11" y="1727"/>
                  </a:cubicBezTo>
                  <a:cubicBezTo>
                    <a:pt x="11" y="1738"/>
                    <a:pt x="11" y="1749"/>
                    <a:pt x="22" y="1749"/>
                  </a:cubicBezTo>
                  <a:lnTo>
                    <a:pt x="33" y="1760"/>
                  </a:lnTo>
                  <a:cubicBezTo>
                    <a:pt x="44" y="1760"/>
                    <a:pt x="44" y="1749"/>
                    <a:pt x="44" y="1749"/>
                  </a:cubicBezTo>
                  <a:cubicBezTo>
                    <a:pt x="55" y="1749"/>
                    <a:pt x="66" y="1738"/>
                    <a:pt x="66" y="1727"/>
                  </a:cubicBezTo>
                  <a:cubicBezTo>
                    <a:pt x="66" y="1716"/>
                    <a:pt x="66" y="1705"/>
                    <a:pt x="77" y="1694"/>
                  </a:cubicBezTo>
                  <a:lnTo>
                    <a:pt x="77" y="1661"/>
                  </a:lnTo>
                  <a:cubicBezTo>
                    <a:pt x="77" y="1617"/>
                    <a:pt x="88" y="1584"/>
                    <a:pt x="88" y="1552"/>
                  </a:cubicBezTo>
                  <a:cubicBezTo>
                    <a:pt x="99" y="1475"/>
                    <a:pt x="110" y="1398"/>
                    <a:pt x="121" y="1321"/>
                  </a:cubicBezTo>
                  <a:cubicBezTo>
                    <a:pt x="132" y="1200"/>
                    <a:pt x="154" y="1090"/>
                    <a:pt x="176" y="980"/>
                  </a:cubicBezTo>
                  <a:cubicBezTo>
                    <a:pt x="187" y="881"/>
                    <a:pt x="209" y="771"/>
                    <a:pt x="231" y="672"/>
                  </a:cubicBezTo>
                  <a:cubicBezTo>
                    <a:pt x="253" y="562"/>
                    <a:pt x="275" y="452"/>
                    <a:pt x="297" y="342"/>
                  </a:cubicBezTo>
                  <a:cubicBezTo>
                    <a:pt x="308" y="287"/>
                    <a:pt x="319" y="232"/>
                    <a:pt x="341" y="177"/>
                  </a:cubicBezTo>
                  <a:lnTo>
                    <a:pt x="352" y="100"/>
                  </a:lnTo>
                  <a:cubicBezTo>
                    <a:pt x="352" y="78"/>
                    <a:pt x="363" y="67"/>
                    <a:pt x="363" y="45"/>
                  </a:cubicBezTo>
                  <a:cubicBezTo>
                    <a:pt x="363" y="34"/>
                    <a:pt x="363" y="34"/>
                    <a:pt x="352" y="23"/>
                  </a:cubicBezTo>
                  <a:cubicBezTo>
                    <a:pt x="352" y="12"/>
                    <a:pt x="352" y="12"/>
                    <a:pt x="35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43">
              <a:extLst>
                <a:ext uri="{FF2B5EF4-FFF2-40B4-BE49-F238E27FC236}">
                  <a16:creationId xmlns:a16="http://schemas.microsoft.com/office/drawing/2014/main" id="{9A64EE6E-CD20-783C-852A-6B55936AE9B3}"/>
                </a:ext>
              </a:extLst>
            </p:cNvPr>
            <p:cNvSpPr/>
            <p:nvPr/>
          </p:nvSpPr>
          <p:spPr>
            <a:xfrm>
              <a:off x="4160550" y="-1315025"/>
              <a:ext cx="3575" cy="19650"/>
            </a:xfrm>
            <a:custGeom>
              <a:avLst/>
              <a:gdLst/>
              <a:ahLst/>
              <a:cxnLst/>
              <a:rect l="l" t="t" r="r" b="b"/>
              <a:pathLst>
                <a:path w="143" h="786" extrusionOk="0">
                  <a:moveTo>
                    <a:pt x="101" y="0"/>
                  </a:moveTo>
                  <a:cubicBezTo>
                    <a:pt x="94" y="0"/>
                    <a:pt x="88" y="8"/>
                    <a:pt x="88" y="16"/>
                  </a:cubicBezTo>
                  <a:cubicBezTo>
                    <a:pt x="77" y="16"/>
                    <a:pt x="77" y="27"/>
                    <a:pt x="66" y="38"/>
                  </a:cubicBezTo>
                  <a:cubicBezTo>
                    <a:pt x="66" y="49"/>
                    <a:pt x="66" y="71"/>
                    <a:pt x="55" y="82"/>
                  </a:cubicBezTo>
                  <a:cubicBezTo>
                    <a:pt x="55" y="115"/>
                    <a:pt x="55" y="137"/>
                    <a:pt x="44" y="170"/>
                  </a:cubicBezTo>
                  <a:cubicBezTo>
                    <a:pt x="33" y="280"/>
                    <a:pt x="22" y="379"/>
                    <a:pt x="11" y="489"/>
                  </a:cubicBezTo>
                  <a:cubicBezTo>
                    <a:pt x="11" y="544"/>
                    <a:pt x="0" y="599"/>
                    <a:pt x="0" y="654"/>
                  </a:cubicBezTo>
                  <a:lnTo>
                    <a:pt x="0" y="709"/>
                  </a:lnTo>
                  <a:cubicBezTo>
                    <a:pt x="0" y="720"/>
                    <a:pt x="0" y="742"/>
                    <a:pt x="0" y="753"/>
                  </a:cubicBezTo>
                  <a:cubicBezTo>
                    <a:pt x="11" y="764"/>
                    <a:pt x="22" y="786"/>
                    <a:pt x="33" y="786"/>
                  </a:cubicBezTo>
                  <a:cubicBezTo>
                    <a:pt x="44" y="786"/>
                    <a:pt x="44" y="775"/>
                    <a:pt x="44" y="775"/>
                  </a:cubicBezTo>
                  <a:cubicBezTo>
                    <a:pt x="55" y="764"/>
                    <a:pt x="55" y="764"/>
                    <a:pt x="55" y="753"/>
                  </a:cubicBezTo>
                  <a:cubicBezTo>
                    <a:pt x="55" y="742"/>
                    <a:pt x="55" y="731"/>
                    <a:pt x="55" y="731"/>
                  </a:cubicBezTo>
                  <a:lnTo>
                    <a:pt x="55" y="709"/>
                  </a:lnTo>
                  <a:cubicBezTo>
                    <a:pt x="66" y="643"/>
                    <a:pt x="66" y="577"/>
                    <a:pt x="77" y="511"/>
                  </a:cubicBezTo>
                  <a:cubicBezTo>
                    <a:pt x="88" y="401"/>
                    <a:pt x="99" y="302"/>
                    <a:pt x="121" y="192"/>
                  </a:cubicBezTo>
                  <a:cubicBezTo>
                    <a:pt x="121" y="159"/>
                    <a:pt x="132" y="137"/>
                    <a:pt x="132" y="104"/>
                  </a:cubicBezTo>
                  <a:cubicBezTo>
                    <a:pt x="143" y="82"/>
                    <a:pt x="143" y="71"/>
                    <a:pt x="143" y="49"/>
                  </a:cubicBezTo>
                  <a:cubicBezTo>
                    <a:pt x="132" y="38"/>
                    <a:pt x="132" y="38"/>
                    <a:pt x="132" y="27"/>
                  </a:cubicBezTo>
                  <a:cubicBezTo>
                    <a:pt x="132" y="16"/>
                    <a:pt x="121" y="5"/>
                    <a:pt x="110" y="5"/>
                  </a:cubicBezTo>
                  <a:cubicBezTo>
                    <a:pt x="107" y="2"/>
                    <a:pt x="104" y="0"/>
                    <a:pt x="10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43">
              <a:extLst>
                <a:ext uri="{FF2B5EF4-FFF2-40B4-BE49-F238E27FC236}">
                  <a16:creationId xmlns:a16="http://schemas.microsoft.com/office/drawing/2014/main" id="{0E1BC227-3679-0CEE-185E-8186A2229384}"/>
                </a:ext>
              </a:extLst>
            </p:cNvPr>
            <p:cNvSpPr/>
            <p:nvPr/>
          </p:nvSpPr>
          <p:spPr>
            <a:xfrm>
              <a:off x="4158075" y="-1385150"/>
              <a:ext cx="13200" cy="59250"/>
            </a:xfrm>
            <a:custGeom>
              <a:avLst/>
              <a:gdLst/>
              <a:ahLst/>
              <a:cxnLst/>
              <a:rect l="l" t="t" r="r" b="b"/>
              <a:pathLst>
                <a:path w="528" h="2370" extrusionOk="0">
                  <a:moveTo>
                    <a:pt x="505" y="1"/>
                  </a:moveTo>
                  <a:cubicBezTo>
                    <a:pt x="494" y="1"/>
                    <a:pt x="481" y="9"/>
                    <a:pt x="473" y="17"/>
                  </a:cubicBezTo>
                  <a:cubicBezTo>
                    <a:pt x="473" y="17"/>
                    <a:pt x="462" y="28"/>
                    <a:pt x="462" y="28"/>
                  </a:cubicBezTo>
                  <a:cubicBezTo>
                    <a:pt x="451" y="39"/>
                    <a:pt x="451" y="60"/>
                    <a:pt x="440" y="82"/>
                  </a:cubicBezTo>
                  <a:cubicBezTo>
                    <a:pt x="407" y="181"/>
                    <a:pt x="374" y="280"/>
                    <a:pt x="330" y="379"/>
                  </a:cubicBezTo>
                  <a:cubicBezTo>
                    <a:pt x="264" y="588"/>
                    <a:pt x="198" y="808"/>
                    <a:pt x="154" y="1028"/>
                  </a:cubicBezTo>
                  <a:cubicBezTo>
                    <a:pt x="121" y="1138"/>
                    <a:pt x="110" y="1248"/>
                    <a:pt x="88" y="1358"/>
                  </a:cubicBezTo>
                  <a:cubicBezTo>
                    <a:pt x="77" y="1413"/>
                    <a:pt x="66" y="1468"/>
                    <a:pt x="55" y="1512"/>
                  </a:cubicBezTo>
                  <a:cubicBezTo>
                    <a:pt x="55" y="1567"/>
                    <a:pt x="44" y="1622"/>
                    <a:pt x="33" y="1666"/>
                  </a:cubicBezTo>
                  <a:cubicBezTo>
                    <a:pt x="33" y="1721"/>
                    <a:pt x="22" y="1787"/>
                    <a:pt x="22" y="1842"/>
                  </a:cubicBezTo>
                  <a:cubicBezTo>
                    <a:pt x="11" y="1897"/>
                    <a:pt x="11" y="1952"/>
                    <a:pt x="11" y="2018"/>
                  </a:cubicBezTo>
                  <a:cubicBezTo>
                    <a:pt x="0" y="2073"/>
                    <a:pt x="11" y="2128"/>
                    <a:pt x="11" y="2183"/>
                  </a:cubicBezTo>
                  <a:cubicBezTo>
                    <a:pt x="11" y="2205"/>
                    <a:pt x="11" y="2238"/>
                    <a:pt x="11" y="2260"/>
                  </a:cubicBezTo>
                  <a:cubicBezTo>
                    <a:pt x="22" y="2282"/>
                    <a:pt x="22" y="2293"/>
                    <a:pt x="22" y="2304"/>
                  </a:cubicBezTo>
                  <a:cubicBezTo>
                    <a:pt x="22" y="2315"/>
                    <a:pt x="22" y="2326"/>
                    <a:pt x="33" y="2326"/>
                  </a:cubicBezTo>
                  <a:lnTo>
                    <a:pt x="33" y="2348"/>
                  </a:lnTo>
                  <a:cubicBezTo>
                    <a:pt x="44" y="2348"/>
                    <a:pt x="55" y="2359"/>
                    <a:pt x="55" y="2359"/>
                  </a:cubicBezTo>
                  <a:cubicBezTo>
                    <a:pt x="55" y="2370"/>
                    <a:pt x="66" y="2370"/>
                    <a:pt x="66" y="2370"/>
                  </a:cubicBezTo>
                  <a:cubicBezTo>
                    <a:pt x="77" y="2370"/>
                    <a:pt x="77" y="2359"/>
                    <a:pt x="88" y="2359"/>
                  </a:cubicBezTo>
                  <a:cubicBezTo>
                    <a:pt x="88" y="2348"/>
                    <a:pt x="88" y="2337"/>
                    <a:pt x="88" y="2315"/>
                  </a:cubicBezTo>
                  <a:lnTo>
                    <a:pt x="88" y="2293"/>
                  </a:lnTo>
                  <a:cubicBezTo>
                    <a:pt x="88" y="2282"/>
                    <a:pt x="88" y="2271"/>
                    <a:pt x="88" y="2271"/>
                  </a:cubicBezTo>
                  <a:cubicBezTo>
                    <a:pt x="88" y="2271"/>
                    <a:pt x="77" y="2260"/>
                    <a:pt x="77" y="2260"/>
                  </a:cubicBezTo>
                  <a:cubicBezTo>
                    <a:pt x="77" y="2238"/>
                    <a:pt x="77" y="2216"/>
                    <a:pt x="77" y="2194"/>
                  </a:cubicBezTo>
                  <a:lnTo>
                    <a:pt x="77" y="2095"/>
                  </a:lnTo>
                  <a:cubicBezTo>
                    <a:pt x="77" y="1941"/>
                    <a:pt x="99" y="1798"/>
                    <a:pt x="121" y="1655"/>
                  </a:cubicBezTo>
                  <a:cubicBezTo>
                    <a:pt x="143" y="1534"/>
                    <a:pt x="165" y="1424"/>
                    <a:pt x="187" y="1314"/>
                  </a:cubicBezTo>
                  <a:cubicBezTo>
                    <a:pt x="187" y="1259"/>
                    <a:pt x="198" y="1215"/>
                    <a:pt x="209" y="1160"/>
                  </a:cubicBezTo>
                  <a:cubicBezTo>
                    <a:pt x="231" y="1116"/>
                    <a:pt x="242" y="1050"/>
                    <a:pt x="253" y="1006"/>
                  </a:cubicBezTo>
                  <a:lnTo>
                    <a:pt x="253" y="995"/>
                  </a:lnTo>
                  <a:cubicBezTo>
                    <a:pt x="253" y="995"/>
                    <a:pt x="253" y="984"/>
                    <a:pt x="253" y="984"/>
                  </a:cubicBezTo>
                  <a:cubicBezTo>
                    <a:pt x="253" y="973"/>
                    <a:pt x="264" y="973"/>
                    <a:pt x="264" y="962"/>
                  </a:cubicBezTo>
                  <a:lnTo>
                    <a:pt x="253" y="962"/>
                  </a:lnTo>
                  <a:cubicBezTo>
                    <a:pt x="253" y="962"/>
                    <a:pt x="264" y="951"/>
                    <a:pt x="264" y="951"/>
                  </a:cubicBezTo>
                  <a:cubicBezTo>
                    <a:pt x="264" y="951"/>
                    <a:pt x="264" y="940"/>
                    <a:pt x="264" y="940"/>
                  </a:cubicBezTo>
                  <a:lnTo>
                    <a:pt x="264" y="929"/>
                  </a:lnTo>
                  <a:lnTo>
                    <a:pt x="264" y="918"/>
                  </a:lnTo>
                  <a:cubicBezTo>
                    <a:pt x="286" y="852"/>
                    <a:pt x="297" y="797"/>
                    <a:pt x="319" y="742"/>
                  </a:cubicBezTo>
                  <a:lnTo>
                    <a:pt x="363" y="588"/>
                  </a:lnTo>
                  <a:cubicBezTo>
                    <a:pt x="396" y="478"/>
                    <a:pt x="429" y="379"/>
                    <a:pt x="462" y="269"/>
                  </a:cubicBezTo>
                  <a:cubicBezTo>
                    <a:pt x="484" y="225"/>
                    <a:pt x="495" y="170"/>
                    <a:pt x="517" y="126"/>
                  </a:cubicBezTo>
                  <a:cubicBezTo>
                    <a:pt x="517" y="104"/>
                    <a:pt x="528" y="82"/>
                    <a:pt x="528" y="71"/>
                  </a:cubicBezTo>
                  <a:cubicBezTo>
                    <a:pt x="528" y="60"/>
                    <a:pt x="528" y="50"/>
                    <a:pt x="528" y="39"/>
                  </a:cubicBezTo>
                  <a:cubicBezTo>
                    <a:pt x="528" y="28"/>
                    <a:pt x="528" y="6"/>
                    <a:pt x="517" y="6"/>
                  </a:cubicBezTo>
                  <a:cubicBezTo>
                    <a:pt x="514" y="2"/>
                    <a:pt x="510" y="1"/>
                    <a:pt x="5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43">
              <a:extLst>
                <a:ext uri="{FF2B5EF4-FFF2-40B4-BE49-F238E27FC236}">
                  <a16:creationId xmlns:a16="http://schemas.microsoft.com/office/drawing/2014/main" id="{711460D1-729C-D4D8-2A56-FFFF67711591}"/>
                </a:ext>
              </a:extLst>
            </p:cNvPr>
            <p:cNvSpPr/>
            <p:nvPr/>
          </p:nvSpPr>
          <p:spPr>
            <a:xfrm>
              <a:off x="4118200" y="-1373475"/>
              <a:ext cx="20925" cy="14875"/>
            </a:xfrm>
            <a:custGeom>
              <a:avLst/>
              <a:gdLst/>
              <a:ahLst/>
              <a:cxnLst/>
              <a:rect l="l" t="t" r="r" b="b"/>
              <a:pathLst>
                <a:path w="837" h="595" extrusionOk="0">
                  <a:moveTo>
                    <a:pt x="44" y="0"/>
                  </a:moveTo>
                  <a:cubicBezTo>
                    <a:pt x="33" y="0"/>
                    <a:pt x="22" y="0"/>
                    <a:pt x="11" y="11"/>
                  </a:cubicBezTo>
                  <a:cubicBezTo>
                    <a:pt x="0" y="22"/>
                    <a:pt x="11" y="44"/>
                    <a:pt x="11" y="55"/>
                  </a:cubicBezTo>
                  <a:cubicBezTo>
                    <a:pt x="11" y="66"/>
                    <a:pt x="11" y="66"/>
                    <a:pt x="22" y="77"/>
                  </a:cubicBezTo>
                  <a:cubicBezTo>
                    <a:pt x="22" y="88"/>
                    <a:pt x="33" y="88"/>
                    <a:pt x="44" y="99"/>
                  </a:cubicBezTo>
                  <a:cubicBezTo>
                    <a:pt x="66" y="121"/>
                    <a:pt x="88" y="132"/>
                    <a:pt x="110" y="143"/>
                  </a:cubicBezTo>
                  <a:cubicBezTo>
                    <a:pt x="154" y="176"/>
                    <a:pt x="198" y="209"/>
                    <a:pt x="242" y="242"/>
                  </a:cubicBezTo>
                  <a:cubicBezTo>
                    <a:pt x="330" y="308"/>
                    <a:pt x="418" y="374"/>
                    <a:pt x="517" y="429"/>
                  </a:cubicBezTo>
                  <a:cubicBezTo>
                    <a:pt x="561" y="462"/>
                    <a:pt x="605" y="484"/>
                    <a:pt x="649" y="517"/>
                  </a:cubicBezTo>
                  <a:cubicBezTo>
                    <a:pt x="671" y="528"/>
                    <a:pt x="704" y="550"/>
                    <a:pt x="726" y="561"/>
                  </a:cubicBezTo>
                  <a:cubicBezTo>
                    <a:pt x="737" y="572"/>
                    <a:pt x="748" y="583"/>
                    <a:pt x="770" y="583"/>
                  </a:cubicBezTo>
                  <a:cubicBezTo>
                    <a:pt x="770" y="594"/>
                    <a:pt x="781" y="594"/>
                    <a:pt x="792" y="594"/>
                  </a:cubicBezTo>
                  <a:cubicBezTo>
                    <a:pt x="803" y="583"/>
                    <a:pt x="814" y="583"/>
                    <a:pt x="825" y="583"/>
                  </a:cubicBezTo>
                  <a:cubicBezTo>
                    <a:pt x="825" y="572"/>
                    <a:pt x="836" y="561"/>
                    <a:pt x="836" y="561"/>
                  </a:cubicBezTo>
                  <a:cubicBezTo>
                    <a:pt x="836" y="550"/>
                    <a:pt x="825" y="528"/>
                    <a:pt x="825" y="517"/>
                  </a:cubicBezTo>
                  <a:cubicBezTo>
                    <a:pt x="814" y="517"/>
                    <a:pt x="814" y="506"/>
                    <a:pt x="803" y="495"/>
                  </a:cubicBezTo>
                  <a:cubicBezTo>
                    <a:pt x="792" y="484"/>
                    <a:pt x="781" y="484"/>
                    <a:pt x="781" y="473"/>
                  </a:cubicBezTo>
                  <a:cubicBezTo>
                    <a:pt x="759" y="462"/>
                    <a:pt x="737" y="451"/>
                    <a:pt x="715" y="440"/>
                  </a:cubicBezTo>
                  <a:cubicBezTo>
                    <a:pt x="660" y="407"/>
                    <a:pt x="616" y="374"/>
                    <a:pt x="561" y="341"/>
                  </a:cubicBezTo>
                  <a:cubicBezTo>
                    <a:pt x="473" y="286"/>
                    <a:pt x="374" y="220"/>
                    <a:pt x="286" y="165"/>
                  </a:cubicBezTo>
                  <a:cubicBezTo>
                    <a:pt x="242" y="132"/>
                    <a:pt x="198" y="99"/>
                    <a:pt x="154" y="66"/>
                  </a:cubicBezTo>
                  <a:cubicBezTo>
                    <a:pt x="132" y="55"/>
                    <a:pt x="110" y="44"/>
                    <a:pt x="88" y="22"/>
                  </a:cubicBezTo>
                  <a:cubicBezTo>
                    <a:pt x="77" y="22"/>
                    <a:pt x="66"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43">
              <a:extLst>
                <a:ext uri="{FF2B5EF4-FFF2-40B4-BE49-F238E27FC236}">
                  <a16:creationId xmlns:a16="http://schemas.microsoft.com/office/drawing/2014/main" id="{78D71C17-B0C0-7C26-24E6-72D7589490C1}"/>
                </a:ext>
              </a:extLst>
            </p:cNvPr>
            <p:cNvSpPr/>
            <p:nvPr/>
          </p:nvSpPr>
          <p:spPr>
            <a:xfrm>
              <a:off x="4116275" y="-1394100"/>
              <a:ext cx="29725" cy="33850"/>
            </a:xfrm>
            <a:custGeom>
              <a:avLst/>
              <a:gdLst/>
              <a:ahLst/>
              <a:cxnLst/>
              <a:rect l="l" t="t" r="r" b="b"/>
              <a:pathLst>
                <a:path w="1189" h="1354" extrusionOk="0">
                  <a:moveTo>
                    <a:pt x="22" y="1"/>
                  </a:moveTo>
                  <a:cubicBezTo>
                    <a:pt x="11" y="12"/>
                    <a:pt x="11" y="12"/>
                    <a:pt x="11" y="23"/>
                  </a:cubicBezTo>
                  <a:cubicBezTo>
                    <a:pt x="0" y="56"/>
                    <a:pt x="0" y="78"/>
                    <a:pt x="11" y="100"/>
                  </a:cubicBezTo>
                  <a:cubicBezTo>
                    <a:pt x="22" y="111"/>
                    <a:pt x="22" y="122"/>
                    <a:pt x="33" y="133"/>
                  </a:cubicBezTo>
                  <a:cubicBezTo>
                    <a:pt x="55" y="188"/>
                    <a:pt x="88" y="232"/>
                    <a:pt x="110" y="287"/>
                  </a:cubicBezTo>
                  <a:cubicBezTo>
                    <a:pt x="132" y="342"/>
                    <a:pt x="165" y="386"/>
                    <a:pt x="198" y="429"/>
                  </a:cubicBezTo>
                  <a:cubicBezTo>
                    <a:pt x="220" y="484"/>
                    <a:pt x="253" y="528"/>
                    <a:pt x="286" y="572"/>
                  </a:cubicBezTo>
                  <a:cubicBezTo>
                    <a:pt x="297" y="594"/>
                    <a:pt x="308" y="616"/>
                    <a:pt x="330" y="638"/>
                  </a:cubicBezTo>
                  <a:cubicBezTo>
                    <a:pt x="352" y="671"/>
                    <a:pt x="374" y="693"/>
                    <a:pt x="385" y="726"/>
                  </a:cubicBezTo>
                  <a:cubicBezTo>
                    <a:pt x="396" y="726"/>
                    <a:pt x="396" y="737"/>
                    <a:pt x="407" y="748"/>
                  </a:cubicBezTo>
                  <a:lnTo>
                    <a:pt x="440" y="792"/>
                  </a:lnTo>
                  <a:cubicBezTo>
                    <a:pt x="462" y="803"/>
                    <a:pt x="473" y="825"/>
                    <a:pt x="495" y="836"/>
                  </a:cubicBezTo>
                  <a:cubicBezTo>
                    <a:pt x="506" y="858"/>
                    <a:pt x="528" y="891"/>
                    <a:pt x="550" y="902"/>
                  </a:cubicBezTo>
                  <a:cubicBezTo>
                    <a:pt x="572" y="935"/>
                    <a:pt x="594" y="957"/>
                    <a:pt x="616" y="979"/>
                  </a:cubicBezTo>
                  <a:cubicBezTo>
                    <a:pt x="660" y="1012"/>
                    <a:pt x="704" y="1056"/>
                    <a:pt x="748" y="1100"/>
                  </a:cubicBezTo>
                  <a:cubicBezTo>
                    <a:pt x="770" y="1111"/>
                    <a:pt x="792" y="1133"/>
                    <a:pt x="814" y="1144"/>
                  </a:cubicBezTo>
                  <a:cubicBezTo>
                    <a:pt x="825" y="1166"/>
                    <a:pt x="847" y="1177"/>
                    <a:pt x="869" y="1188"/>
                  </a:cubicBezTo>
                  <a:cubicBezTo>
                    <a:pt x="913" y="1221"/>
                    <a:pt x="957" y="1265"/>
                    <a:pt x="1012" y="1287"/>
                  </a:cubicBezTo>
                  <a:cubicBezTo>
                    <a:pt x="1034" y="1309"/>
                    <a:pt x="1056" y="1320"/>
                    <a:pt x="1089" y="1331"/>
                  </a:cubicBezTo>
                  <a:cubicBezTo>
                    <a:pt x="1100" y="1342"/>
                    <a:pt x="1100" y="1342"/>
                    <a:pt x="1111" y="1342"/>
                  </a:cubicBezTo>
                  <a:cubicBezTo>
                    <a:pt x="1120" y="1351"/>
                    <a:pt x="1130" y="1353"/>
                    <a:pt x="1145" y="1353"/>
                  </a:cubicBezTo>
                  <a:lnTo>
                    <a:pt x="1145" y="1353"/>
                  </a:lnTo>
                  <a:cubicBezTo>
                    <a:pt x="1157" y="1352"/>
                    <a:pt x="1178" y="1342"/>
                    <a:pt x="1188" y="1331"/>
                  </a:cubicBezTo>
                  <a:lnTo>
                    <a:pt x="1188" y="1320"/>
                  </a:lnTo>
                  <a:cubicBezTo>
                    <a:pt x="1177" y="1320"/>
                    <a:pt x="1177" y="1309"/>
                    <a:pt x="1177" y="1298"/>
                  </a:cubicBezTo>
                  <a:cubicBezTo>
                    <a:pt x="1166" y="1287"/>
                    <a:pt x="1155" y="1276"/>
                    <a:pt x="1133" y="1265"/>
                  </a:cubicBezTo>
                  <a:cubicBezTo>
                    <a:pt x="1122" y="1254"/>
                    <a:pt x="1100" y="1243"/>
                    <a:pt x="1078" y="1232"/>
                  </a:cubicBezTo>
                  <a:cubicBezTo>
                    <a:pt x="1045" y="1210"/>
                    <a:pt x="1012" y="1177"/>
                    <a:pt x="968" y="1155"/>
                  </a:cubicBezTo>
                  <a:cubicBezTo>
                    <a:pt x="913" y="1111"/>
                    <a:pt x="858" y="1067"/>
                    <a:pt x="792" y="1023"/>
                  </a:cubicBezTo>
                  <a:cubicBezTo>
                    <a:pt x="781" y="1001"/>
                    <a:pt x="759" y="979"/>
                    <a:pt x="737" y="957"/>
                  </a:cubicBezTo>
                  <a:cubicBezTo>
                    <a:pt x="726" y="946"/>
                    <a:pt x="704" y="935"/>
                    <a:pt x="693" y="913"/>
                  </a:cubicBezTo>
                  <a:cubicBezTo>
                    <a:pt x="660" y="880"/>
                    <a:pt x="616" y="836"/>
                    <a:pt x="583" y="792"/>
                  </a:cubicBezTo>
                  <a:lnTo>
                    <a:pt x="539" y="748"/>
                  </a:lnTo>
                  <a:cubicBezTo>
                    <a:pt x="539" y="748"/>
                    <a:pt x="528" y="737"/>
                    <a:pt x="517" y="726"/>
                  </a:cubicBezTo>
                  <a:cubicBezTo>
                    <a:pt x="506" y="704"/>
                    <a:pt x="484" y="682"/>
                    <a:pt x="462" y="660"/>
                  </a:cubicBezTo>
                  <a:cubicBezTo>
                    <a:pt x="440" y="627"/>
                    <a:pt x="407" y="583"/>
                    <a:pt x="385" y="550"/>
                  </a:cubicBezTo>
                  <a:cubicBezTo>
                    <a:pt x="363" y="517"/>
                    <a:pt x="341" y="484"/>
                    <a:pt x="319" y="462"/>
                  </a:cubicBezTo>
                  <a:cubicBezTo>
                    <a:pt x="308" y="429"/>
                    <a:pt x="286" y="397"/>
                    <a:pt x="264" y="375"/>
                  </a:cubicBezTo>
                  <a:cubicBezTo>
                    <a:pt x="231" y="320"/>
                    <a:pt x="198" y="254"/>
                    <a:pt x="165" y="199"/>
                  </a:cubicBezTo>
                  <a:cubicBezTo>
                    <a:pt x="143" y="155"/>
                    <a:pt x="110" y="111"/>
                    <a:pt x="88" y="56"/>
                  </a:cubicBezTo>
                  <a:cubicBezTo>
                    <a:pt x="77" y="45"/>
                    <a:pt x="66" y="23"/>
                    <a:pt x="55" y="12"/>
                  </a:cubicBezTo>
                  <a:cubicBezTo>
                    <a:pt x="44" y="12"/>
                    <a:pt x="33" y="1"/>
                    <a:pt x="22" y="1"/>
                  </a:cubicBezTo>
                  <a:close/>
                  <a:moveTo>
                    <a:pt x="1145" y="1353"/>
                  </a:moveTo>
                  <a:cubicBezTo>
                    <a:pt x="1145" y="1353"/>
                    <a:pt x="1145" y="1353"/>
                    <a:pt x="1144" y="1353"/>
                  </a:cubicBezTo>
                  <a:lnTo>
                    <a:pt x="1155" y="1353"/>
                  </a:lnTo>
                  <a:cubicBezTo>
                    <a:pt x="1152" y="1353"/>
                    <a:pt x="1148" y="1353"/>
                    <a:pt x="1145" y="13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43">
              <a:extLst>
                <a:ext uri="{FF2B5EF4-FFF2-40B4-BE49-F238E27FC236}">
                  <a16:creationId xmlns:a16="http://schemas.microsoft.com/office/drawing/2014/main" id="{EE5CDBAC-25E4-AB34-1B50-00C7AF1198A8}"/>
                </a:ext>
              </a:extLst>
            </p:cNvPr>
            <p:cNvSpPr/>
            <p:nvPr/>
          </p:nvSpPr>
          <p:spPr>
            <a:xfrm>
              <a:off x="4127550" y="-1388875"/>
              <a:ext cx="19275" cy="28625"/>
            </a:xfrm>
            <a:custGeom>
              <a:avLst/>
              <a:gdLst/>
              <a:ahLst/>
              <a:cxnLst/>
              <a:rect l="l" t="t" r="r" b="b"/>
              <a:pathLst>
                <a:path w="771" h="1145" extrusionOk="0">
                  <a:moveTo>
                    <a:pt x="11" y="1"/>
                  </a:moveTo>
                  <a:cubicBezTo>
                    <a:pt x="0" y="1"/>
                    <a:pt x="0" y="12"/>
                    <a:pt x="0" y="12"/>
                  </a:cubicBezTo>
                  <a:cubicBezTo>
                    <a:pt x="0" y="23"/>
                    <a:pt x="0" y="34"/>
                    <a:pt x="0" y="45"/>
                  </a:cubicBezTo>
                  <a:cubicBezTo>
                    <a:pt x="0" y="56"/>
                    <a:pt x="11" y="67"/>
                    <a:pt x="11" y="78"/>
                  </a:cubicBezTo>
                  <a:cubicBezTo>
                    <a:pt x="22" y="89"/>
                    <a:pt x="22" y="100"/>
                    <a:pt x="33" y="111"/>
                  </a:cubicBezTo>
                  <a:cubicBezTo>
                    <a:pt x="88" y="199"/>
                    <a:pt x="143" y="286"/>
                    <a:pt x="198" y="374"/>
                  </a:cubicBezTo>
                  <a:cubicBezTo>
                    <a:pt x="231" y="429"/>
                    <a:pt x="264" y="484"/>
                    <a:pt x="297" y="539"/>
                  </a:cubicBezTo>
                  <a:cubicBezTo>
                    <a:pt x="330" y="572"/>
                    <a:pt x="352" y="616"/>
                    <a:pt x="385" y="660"/>
                  </a:cubicBezTo>
                  <a:cubicBezTo>
                    <a:pt x="385" y="671"/>
                    <a:pt x="396" y="671"/>
                    <a:pt x="396" y="682"/>
                  </a:cubicBezTo>
                  <a:cubicBezTo>
                    <a:pt x="396" y="682"/>
                    <a:pt x="396" y="682"/>
                    <a:pt x="396" y="671"/>
                  </a:cubicBezTo>
                  <a:cubicBezTo>
                    <a:pt x="396" y="682"/>
                    <a:pt x="396" y="682"/>
                    <a:pt x="407" y="693"/>
                  </a:cubicBezTo>
                  <a:cubicBezTo>
                    <a:pt x="407" y="693"/>
                    <a:pt x="407" y="704"/>
                    <a:pt x="418" y="704"/>
                  </a:cubicBezTo>
                  <a:cubicBezTo>
                    <a:pt x="418" y="715"/>
                    <a:pt x="418" y="715"/>
                    <a:pt x="429" y="726"/>
                  </a:cubicBezTo>
                  <a:lnTo>
                    <a:pt x="440" y="737"/>
                  </a:lnTo>
                  <a:cubicBezTo>
                    <a:pt x="440" y="737"/>
                    <a:pt x="440" y="748"/>
                    <a:pt x="451" y="748"/>
                  </a:cubicBezTo>
                  <a:lnTo>
                    <a:pt x="451" y="759"/>
                  </a:lnTo>
                  <a:cubicBezTo>
                    <a:pt x="451" y="770"/>
                    <a:pt x="462" y="770"/>
                    <a:pt x="462" y="770"/>
                  </a:cubicBezTo>
                  <a:cubicBezTo>
                    <a:pt x="473" y="781"/>
                    <a:pt x="473" y="792"/>
                    <a:pt x="484" y="803"/>
                  </a:cubicBezTo>
                  <a:cubicBezTo>
                    <a:pt x="517" y="847"/>
                    <a:pt x="550" y="902"/>
                    <a:pt x="583" y="946"/>
                  </a:cubicBezTo>
                  <a:cubicBezTo>
                    <a:pt x="616" y="979"/>
                    <a:pt x="638" y="1023"/>
                    <a:pt x="671" y="1067"/>
                  </a:cubicBezTo>
                  <a:lnTo>
                    <a:pt x="715" y="1122"/>
                  </a:lnTo>
                  <a:cubicBezTo>
                    <a:pt x="726" y="1133"/>
                    <a:pt x="737" y="1144"/>
                    <a:pt x="748" y="1144"/>
                  </a:cubicBezTo>
                  <a:lnTo>
                    <a:pt x="770" y="1144"/>
                  </a:lnTo>
                  <a:lnTo>
                    <a:pt x="770" y="1133"/>
                  </a:lnTo>
                  <a:cubicBezTo>
                    <a:pt x="770" y="1122"/>
                    <a:pt x="770" y="1122"/>
                    <a:pt x="759" y="1111"/>
                  </a:cubicBezTo>
                  <a:cubicBezTo>
                    <a:pt x="759" y="1100"/>
                    <a:pt x="748" y="1089"/>
                    <a:pt x="748" y="1078"/>
                  </a:cubicBezTo>
                  <a:cubicBezTo>
                    <a:pt x="737" y="1067"/>
                    <a:pt x="726" y="1056"/>
                    <a:pt x="715" y="1045"/>
                  </a:cubicBezTo>
                  <a:cubicBezTo>
                    <a:pt x="682" y="1001"/>
                    <a:pt x="660" y="968"/>
                    <a:pt x="627" y="924"/>
                  </a:cubicBezTo>
                  <a:lnTo>
                    <a:pt x="561" y="836"/>
                  </a:lnTo>
                  <a:cubicBezTo>
                    <a:pt x="539" y="803"/>
                    <a:pt x="506" y="770"/>
                    <a:pt x="484" y="737"/>
                  </a:cubicBezTo>
                  <a:cubicBezTo>
                    <a:pt x="484" y="737"/>
                    <a:pt x="484" y="726"/>
                    <a:pt x="484" y="726"/>
                  </a:cubicBezTo>
                  <a:lnTo>
                    <a:pt x="473" y="726"/>
                  </a:lnTo>
                  <a:cubicBezTo>
                    <a:pt x="473" y="726"/>
                    <a:pt x="473" y="715"/>
                    <a:pt x="473" y="715"/>
                  </a:cubicBezTo>
                  <a:cubicBezTo>
                    <a:pt x="473" y="715"/>
                    <a:pt x="462" y="715"/>
                    <a:pt x="462" y="704"/>
                  </a:cubicBezTo>
                  <a:cubicBezTo>
                    <a:pt x="462" y="704"/>
                    <a:pt x="462" y="693"/>
                    <a:pt x="451" y="693"/>
                  </a:cubicBezTo>
                  <a:cubicBezTo>
                    <a:pt x="451" y="682"/>
                    <a:pt x="440" y="682"/>
                    <a:pt x="440" y="671"/>
                  </a:cubicBezTo>
                  <a:lnTo>
                    <a:pt x="429" y="660"/>
                  </a:lnTo>
                  <a:cubicBezTo>
                    <a:pt x="429" y="649"/>
                    <a:pt x="429" y="649"/>
                    <a:pt x="429" y="649"/>
                  </a:cubicBezTo>
                  <a:cubicBezTo>
                    <a:pt x="418" y="649"/>
                    <a:pt x="418" y="638"/>
                    <a:pt x="418" y="638"/>
                  </a:cubicBezTo>
                  <a:cubicBezTo>
                    <a:pt x="418" y="638"/>
                    <a:pt x="418" y="627"/>
                    <a:pt x="407" y="627"/>
                  </a:cubicBezTo>
                  <a:cubicBezTo>
                    <a:pt x="396" y="605"/>
                    <a:pt x="385" y="594"/>
                    <a:pt x="374" y="572"/>
                  </a:cubicBezTo>
                  <a:cubicBezTo>
                    <a:pt x="363" y="550"/>
                    <a:pt x="352" y="528"/>
                    <a:pt x="341" y="517"/>
                  </a:cubicBezTo>
                  <a:cubicBezTo>
                    <a:pt x="319" y="484"/>
                    <a:pt x="297" y="451"/>
                    <a:pt x="286" y="429"/>
                  </a:cubicBezTo>
                  <a:lnTo>
                    <a:pt x="198" y="286"/>
                  </a:lnTo>
                  <a:cubicBezTo>
                    <a:pt x="176" y="242"/>
                    <a:pt x="143" y="188"/>
                    <a:pt x="110" y="144"/>
                  </a:cubicBezTo>
                  <a:cubicBezTo>
                    <a:pt x="99" y="122"/>
                    <a:pt x="88" y="100"/>
                    <a:pt x="77" y="78"/>
                  </a:cubicBezTo>
                  <a:cubicBezTo>
                    <a:pt x="66" y="67"/>
                    <a:pt x="55" y="45"/>
                    <a:pt x="55" y="34"/>
                  </a:cubicBezTo>
                  <a:cubicBezTo>
                    <a:pt x="44" y="23"/>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43">
              <a:extLst>
                <a:ext uri="{FF2B5EF4-FFF2-40B4-BE49-F238E27FC236}">
                  <a16:creationId xmlns:a16="http://schemas.microsoft.com/office/drawing/2014/main" id="{0B5EBD32-E0E9-DADA-971A-3A61D8D56CD5}"/>
                </a:ext>
              </a:extLst>
            </p:cNvPr>
            <p:cNvSpPr/>
            <p:nvPr/>
          </p:nvSpPr>
          <p:spPr>
            <a:xfrm>
              <a:off x="4151750" y="-1391900"/>
              <a:ext cx="5250" cy="27800"/>
            </a:xfrm>
            <a:custGeom>
              <a:avLst/>
              <a:gdLst/>
              <a:ahLst/>
              <a:cxnLst/>
              <a:rect l="l" t="t" r="r" b="b"/>
              <a:pathLst>
                <a:path w="210" h="1112" extrusionOk="0">
                  <a:moveTo>
                    <a:pt x="176" y="1"/>
                  </a:moveTo>
                  <a:cubicBezTo>
                    <a:pt x="176" y="1"/>
                    <a:pt x="165" y="1"/>
                    <a:pt x="154" y="12"/>
                  </a:cubicBezTo>
                  <a:cubicBezTo>
                    <a:pt x="154" y="23"/>
                    <a:pt x="143" y="23"/>
                    <a:pt x="143" y="34"/>
                  </a:cubicBezTo>
                  <a:cubicBezTo>
                    <a:pt x="132" y="45"/>
                    <a:pt x="132" y="56"/>
                    <a:pt x="132" y="67"/>
                  </a:cubicBezTo>
                  <a:cubicBezTo>
                    <a:pt x="121" y="89"/>
                    <a:pt x="121" y="111"/>
                    <a:pt x="110" y="144"/>
                  </a:cubicBezTo>
                  <a:cubicBezTo>
                    <a:pt x="99" y="199"/>
                    <a:pt x="88" y="254"/>
                    <a:pt x="77" y="309"/>
                  </a:cubicBezTo>
                  <a:cubicBezTo>
                    <a:pt x="66" y="363"/>
                    <a:pt x="55" y="418"/>
                    <a:pt x="55" y="473"/>
                  </a:cubicBezTo>
                  <a:cubicBezTo>
                    <a:pt x="44" y="528"/>
                    <a:pt x="33" y="583"/>
                    <a:pt x="33" y="638"/>
                  </a:cubicBezTo>
                  <a:cubicBezTo>
                    <a:pt x="22" y="693"/>
                    <a:pt x="22" y="748"/>
                    <a:pt x="11" y="792"/>
                  </a:cubicBezTo>
                  <a:cubicBezTo>
                    <a:pt x="11" y="847"/>
                    <a:pt x="11" y="902"/>
                    <a:pt x="11" y="957"/>
                  </a:cubicBezTo>
                  <a:cubicBezTo>
                    <a:pt x="0" y="990"/>
                    <a:pt x="0" y="1012"/>
                    <a:pt x="0" y="1045"/>
                  </a:cubicBezTo>
                  <a:lnTo>
                    <a:pt x="0" y="1056"/>
                  </a:lnTo>
                  <a:cubicBezTo>
                    <a:pt x="11" y="1067"/>
                    <a:pt x="11" y="1078"/>
                    <a:pt x="11" y="1089"/>
                  </a:cubicBezTo>
                  <a:cubicBezTo>
                    <a:pt x="22" y="1100"/>
                    <a:pt x="22" y="1111"/>
                    <a:pt x="33" y="1111"/>
                  </a:cubicBezTo>
                  <a:cubicBezTo>
                    <a:pt x="44" y="1111"/>
                    <a:pt x="55" y="1100"/>
                    <a:pt x="55" y="1100"/>
                  </a:cubicBezTo>
                  <a:cubicBezTo>
                    <a:pt x="66" y="1089"/>
                    <a:pt x="66" y="1078"/>
                    <a:pt x="66" y="1056"/>
                  </a:cubicBezTo>
                  <a:cubicBezTo>
                    <a:pt x="66" y="1034"/>
                    <a:pt x="66" y="1012"/>
                    <a:pt x="66" y="979"/>
                  </a:cubicBezTo>
                  <a:cubicBezTo>
                    <a:pt x="77" y="935"/>
                    <a:pt x="77" y="891"/>
                    <a:pt x="77" y="836"/>
                  </a:cubicBezTo>
                  <a:cubicBezTo>
                    <a:pt x="99" y="627"/>
                    <a:pt x="132" y="418"/>
                    <a:pt x="176" y="210"/>
                  </a:cubicBezTo>
                  <a:cubicBezTo>
                    <a:pt x="187" y="177"/>
                    <a:pt x="198" y="144"/>
                    <a:pt x="198" y="122"/>
                  </a:cubicBezTo>
                  <a:lnTo>
                    <a:pt x="209" y="78"/>
                  </a:lnTo>
                  <a:cubicBezTo>
                    <a:pt x="209" y="56"/>
                    <a:pt x="209" y="34"/>
                    <a:pt x="198" y="12"/>
                  </a:cubicBezTo>
                  <a:cubicBezTo>
                    <a:pt x="198" y="12"/>
                    <a:pt x="187" y="1"/>
                    <a:pt x="1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43">
              <a:extLst>
                <a:ext uri="{FF2B5EF4-FFF2-40B4-BE49-F238E27FC236}">
                  <a16:creationId xmlns:a16="http://schemas.microsoft.com/office/drawing/2014/main" id="{1F82C1CA-BD3B-767C-8EB6-4813C20BEC0A}"/>
                </a:ext>
              </a:extLst>
            </p:cNvPr>
            <p:cNvSpPr/>
            <p:nvPr/>
          </p:nvSpPr>
          <p:spPr>
            <a:xfrm>
              <a:off x="4149550" y="-1408500"/>
              <a:ext cx="2775" cy="35875"/>
            </a:xfrm>
            <a:custGeom>
              <a:avLst/>
              <a:gdLst/>
              <a:ahLst/>
              <a:cxnLst/>
              <a:rect l="l" t="t" r="r" b="b"/>
              <a:pathLst>
                <a:path w="111" h="1435" extrusionOk="0">
                  <a:moveTo>
                    <a:pt x="60" y="0"/>
                  </a:moveTo>
                  <a:cubicBezTo>
                    <a:pt x="45" y="0"/>
                    <a:pt x="33" y="11"/>
                    <a:pt x="33" y="27"/>
                  </a:cubicBezTo>
                  <a:cubicBezTo>
                    <a:pt x="22" y="38"/>
                    <a:pt x="11" y="49"/>
                    <a:pt x="11" y="71"/>
                  </a:cubicBezTo>
                  <a:cubicBezTo>
                    <a:pt x="11" y="71"/>
                    <a:pt x="11" y="82"/>
                    <a:pt x="11" y="82"/>
                  </a:cubicBezTo>
                  <a:cubicBezTo>
                    <a:pt x="11" y="115"/>
                    <a:pt x="11" y="137"/>
                    <a:pt x="11" y="170"/>
                  </a:cubicBezTo>
                  <a:cubicBezTo>
                    <a:pt x="11" y="236"/>
                    <a:pt x="0" y="302"/>
                    <a:pt x="0" y="357"/>
                  </a:cubicBezTo>
                  <a:lnTo>
                    <a:pt x="0" y="731"/>
                  </a:lnTo>
                  <a:lnTo>
                    <a:pt x="0" y="1093"/>
                  </a:lnTo>
                  <a:cubicBezTo>
                    <a:pt x="0" y="1148"/>
                    <a:pt x="11" y="1203"/>
                    <a:pt x="11" y="1258"/>
                  </a:cubicBezTo>
                  <a:cubicBezTo>
                    <a:pt x="11" y="1280"/>
                    <a:pt x="11" y="1313"/>
                    <a:pt x="11" y="1346"/>
                  </a:cubicBezTo>
                  <a:cubicBezTo>
                    <a:pt x="11" y="1357"/>
                    <a:pt x="11" y="1379"/>
                    <a:pt x="11" y="1390"/>
                  </a:cubicBezTo>
                  <a:cubicBezTo>
                    <a:pt x="11" y="1412"/>
                    <a:pt x="22" y="1423"/>
                    <a:pt x="44" y="1434"/>
                  </a:cubicBezTo>
                  <a:cubicBezTo>
                    <a:pt x="55" y="1434"/>
                    <a:pt x="66" y="1412"/>
                    <a:pt x="66" y="1401"/>
                  </a:cubicBezTo>
                  <a:cubicBezTo>
                    <a:pt x="77" y="1390"/>
                    <a:pt x="77" y="1368"/>
                    <a:pt x="77" y="1346"/>
                  </a:cubicBezTo>
                  <a:cubicBezTo>
                    <a:pt x="77" y="1324"/>
                    <a:pt x="77" y="1302"/>
                    <a:pt x="77" y="1269"/>
                  </a:cubicBezTo>
                  <a:cubicBezTo>
                    <a:pt x="77" y="1214"/>
                    <a:pt x="77" y="1148"/>
                    <a:pt x="88" y="1093"/>
                  </a:cubicBezTo>
                  <a:cubicBezTo>
                    <a:pt x="88" y="973"/>
                    <a:pt x="88" y="863"/>
                    <a:pt x="99" y="742"/>
                  </a:cubicBezTo>
                  <a:cubicBezTo>
                    <a:pt x="99" y="610"/>
                    <a:pt x="99" y="489"/>
                    <a:pt x="110" y="368"/>
                  </a:cubicBezTo>
                  <a:cubicBezTo>
                    <a:pt x="110" y="302"/>
                    <a:pt x="110" y="247"/>
                    <a:pt x="110" y="192"/>
                  </a:cubicBezTo>
                  <a:lnTo>
                    <a:pt x="110" y="93"/>
                  </a:lnTo>
                  <a:cubicBezTo>
                    <a:pt x="110" y="82"/>
                    <a:pt x="110" y="60"/>
                    <a:pt x="110" y="38"/>
                  </a:cubicBezTo>
                  <a:cubicBezTo>
                    <a:pt x="99" y="27"/>
                    <a:pt x="99" y="27"/>
                    <a:pt x="88" y="16"/>
                  </a:cubicBezTo>
                  <a:cubicBezTo>
                    <a:pt x="88" y="5"/>
                    <a:pt x="77" y="5"/>
                    <a:pt x="77" y="5"/>
                  </a:cubicBezTo>
                  <a:cubicBezTo>
                    <a:pt x="71" y="2"/>
                    <a:pt x="65" y="0"/>
                    <a:pt x="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43">
              <a:extLst>
                <a:ext uri="{FF2B5EF4-FFF2-40B4-BE49-F238E27FC236}">
                  <a16:creationId xmlns:a16="http://schemas.microsoft.com/office/drawing/2014/main" id="{DC15016C-B514-0542-6FFA-D01106AAD602}"/>
                </a:ext>
              </a:extLst>
            </p:cNvPr>
            <p:cNvSpPr/>
            <p:nvPr/>
          </p:nvSpPr>
          <p:spPr>
            <a:xfrm>
              <a:off x="4147350" y="-1394100"/>
              <a:ext cx="1950" cy="6075"/>
            </a:xfrm>
            <a:custGeom>
              <a:avLst/>
              <a:gdLst/>
              <a:ahLst/>
              <a:cxnLst/>
              <a:rect l="l" t="t" r="r" b="b"/>
              <a:pathLst>
                <a:path w="78" h="243" extrusionOk="0">
                  <a:moveTo>
                    <a:pt x="44" y="1"/>
                  </a:moveTo>
                  <a:cubicBezTo>
                    <a:pt x="33" y="1"/>
                    <a:pt x="22" y="12"/>
                    <a:pt x="11" y="23"/>
                  </a:cubicBezTo>
                  <a:cubicBezTo>
                    <a:pt x="11" y="34"/>
                    <a:pt x="0" y="56"/>
                    <a:pt x="0" y="67"/>
                  </a:cubicBezTo>
                  <a:cubicBezTo>
                    <a:pt x="11" y="89"/>
                    <a:pt x="11" y="111"/>
                    <a:pt x="11" y="133"/>
                  </a:cubicBezTo>
                  <a:cubicBezTo>
                    <a:pt x="11" y="144"/>
                    <a:pt x="11" y="166"/>
                    <a:pt x="11" y="188"/>
                  </a:cubicBezTo>
                  <a:cubicBezTo>
                    <a:pt x="11" y="199"/>
                    <a:pt x="22" y="221"/>
                    <a:pt x="22" y="232"/>
                  </a:cubicBezTo>
                  <a:cubicBezTo>
                    <a:pt x="33" y="232"/>
                    <a:pt x="44" y="243"/>
                    <a:pt x="44" y="243"/>
                  </a:cubicBezTo>
                  <a:cubicBezTo>
                    <a:pt x="55" y="243"/>
                    <a:pt x="55" y="243"/>
                    <a:pt x="66" y="232"/>
                  </a:cubicBezTo>
                  <a:cubicBezTo>
                    <a:pt x="66" y="221"/>
                    <a:pt x="77" y="210"/>
                    <a:pt x="77" y="199"/>
                  </a:cubicBezTo>
                  <a:lnTo>
                    <a:pt x="77" y="177"/>
                  </a:lnTo>
                  <a:lnTo>
                    <a:pt x="77" y="155"/>
                  </a:lnTo>
                  <a:lnTo>
                    <a:pt x="77" y="122"/>
                  </a:lnTo>
                  <a:lnTo>
                    <a:pt x="77" y="67"/>
                  </a:lnTo>
                  <a:cubicBezTo>
                    <a:pt x="77" y="56"/>
                    <a:pt x="66" y="34"/>
                    <a:pt x="66" y="23"/>
                  </a:cubicBezTo>
                  <a:cubicBezTo>
                    <a:pt x="55" y="12"/>
                    <a:pt x="55" y="1"/>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43">
              <a:extLst>
                <a:ext uri="{FF2B5EF4-FFF2-40B4-BE49-F238E27FC236}">
                  <a16:creationId xmlns:a16="http://schemas.microsoft.com/office/drawing/2014/main" id="{23D5A87A-875E-CB6C-F826-102B783869D9}"/>
                </a:ext>
              </a:extLst>
            </p:cNvPr>
            <p:cNvSpPr/>
            <p:nvPr/>
          </p:nvSpPr>
          <p:spPr>
            <a:xfrm>
              <a:off x="4137175" y="-1343775"/>
              <a:ext cx="11300" cy="11825"/>
            </a:xfrm>
            <a:custGeom>
              <a:avLst/>
              <a:gdLst/>
              <a:ahLst/>
              <a:cxnLst/>
              <a:rect l="l" t="t" r="r" b="b"/>
              <a:pathLst>
                <a:path w="452" h="473" extrusionOk="0">
                  <a:moveTo>
                    <a:pt x="22" y="0"/>
                  </a:moveTo>
                  <a:cubicBezTo>
                    <a:pt x="22" y="0"/>
                    <a:pt x="11" y="0"/>
                    <a:pt x="11" y="11"/>
                  </a:cubicBezTo>
                  <a:cubicBezTo>
                    <a:pt x="0" y="11"/>
                    <a:pt x="0" y="22"/>
                    <a:pt x="0" y="22"/>
                  </a:cubicBezTo>
                  <a:lnTo>
                    <a:pt x="0" y="44"/>
                  </a:lnTo>
                  <a:cubicBezTo>
                    <a:pt x="0" y="44"/>
                    <a:pt x="0" y="55"/>
                    <a:pt x="0" y="55"/>
                  </a:cubicBezTo>
                  <a:lnTo>
                    <a:pt x="11" y="77"/>
                  </a:lnTo>
                  <a:lnTo>
                    <a:pt x="22" y="88"/>
                  </a:lnTo>
                  <a:cubicBezTo>
                    <a:pt x="22" y="99"/>
                    <a:pt x="33" y="110"/>
                    <a:pt x="33" y="121"/>
                  </a:cubicBezTo>
                  <a:cubicBezTo>
                    <a:pt x="44" y="132"/>
                    <a:pt x="55" y="143"/>
                    <a:pt x="66" y="165"/>
                  </a:cubicBezTo>
                  <a:lnTo>
                    <a:pt x="110" y="242"/>
                  </a:lnTo>
                  <a:cubicBezTo>
                    <a:pt x="132" y="264"/>
                    <a:pt x="143" y="286"/>
                    <a:pt x="154" y="319"/>
                  </a:cubicBezTo>
                  <a:cubicBezTo>
                    <a:pt x="165" y="330"/>
                    <a:pt x="176" y="341"/>
                    <a:pt x="187" y="363"/>
                  </a:cubicBezTo>
                  <a:cubicBezTo>
                    <a:pt x="187" y="374"/>
                    <a:pt x="198" y="385"/>
                    <a:pt x="220" y="385"/>
                  </a:cubicBezTo>
                  <a:cubicBezTo>
                    <a:pt x="220" y="363"/>
                    <a:pt x="220" y="352"/>
                    <a:pt x="209" y="330"/>
                  </a:cubicBezTo>
                  <a:cubicBezTo>
                    <a:pt x="198" y="319"/>
                    <a:pt x="198" y="308"/>
                    <a:pt x="187" y="286"/>
                  </a:cubicBezTo>
                  <a:cubicBezTo>
                    <a:pt x="176" y="264"/>
                    <a:pt x="154" y="242"/>
                    <a:pt x="143" y="220"/>
                  </a:cubicBezTo>
                  <a:cubicBezTo>
                    <a:pt x="132" y="198"/>
                    <a:pt x="110" y="176"/>
                    <a:pt x="99" y="143"/>
                  </a:cubicBezTo>
                  <a:lnTo>
                    <a:pt x="66" y="99"/>
                  </a:lnTo>
                  <a:lnTo>
                    <a:pt x="66" y="99"/>
                  </a:lnTo>
                  <a:cubicBezTo>
                    <a:pt x="77" y="110"/>
                    <a:pt x="88" y="121"/>
                    <a:pt x="110" y="132"/>
                  </a:cubicBezTo>
                  <a:cubicBezTo>
                    <a:pt x="121" y="143"/>
                    <a:pt x="132" y="154"/>
                    <a:pt x="143" y="176"/>
                  </a:cubicBezTo>
                  <a:cubicBezTo>
                    <a:pt x="176" y="198"/>
                    <a:pt x="198" y="231"/>
                    <a:pt x="220" y="253"/>
                  </a:cubicBezTo>
                  <a:cubicBezTo>
                    <a:pt x="264" y="308"/>
                    <a:pt x="319" y="363"/>
                    <a:pt x="363" y="429"/>
                  </a:cubicBezTo>
                  <a:cubicBezTo>
                    <a:pt x="374" y="440"/>
                    <a:pt x="385" y="451"/>
                    <a:pt x="396" y="462"/>
                  </a:cubicBezTo>
                  <a:cubicBezTo>
                    <a:pt x="396" y="462"/>
                    <a:pt x="407" y="473"/>
                    <a:pt x="418" y="473"/>
                  </a:cubicBezTo>
                  <a:lnTo>
                    <a:pt x="418" y="462"/>
                  </a:lnTo>
                  <a:lnTo>
                    <a:pt x="440" y="462"/>
                  </a:lnTo>
                  <a:cubicBezTo>
                    <a:pt x="451" y="462"/>
                    <a:pt x="451" y="451"/>
                    <a:pt x="451" y="451"/>
                  </a:cubicBezTo>
                  <a:lnTo>
                    <a:pt x="451" y="429"/>
                  </a:lnTo>
                  <a:cubicBezTo>
                    <a:pt x="451" y="418"/>
                    <a:pt x="440" y="407"/>
                    <a:pt x="440" y="396"/>
                  </a:cubicBezTo>
                  <a:cubicBezTo>
                    <a:pt x="429" y="385"/>
                    <a:pt x="418" y="374"/>
                    <a:pt x="407" y="363"/>
                  </a:cubicBezTo>
                  <a:cubicBezTo>
                    <a:pt x="374" y="319"/>
                    <a:pt x="341" y="275"/>
                    <a:pt x="308" y="242"/>
                  </a:cubicBezTo>
                  <a:cubicBezTo>
                    <a:pt x="275" y="198"/>
                    <a:pt x="231" y="154"/>
                    <a:pt x="198" y="110"/>
                  </a:cubicBezTo>
                  <a:cubicBezTo>
                    <a:pt x="176" y="88"/>
                    <a:pt x="154" y="77"/>
                    <a:pt x="132" y="55"/>
                  </a:cubicBezTo>
                  <a:lnTo>
                    <a:pt x="99" y="33"/>
                  </a:lnTo>
                  <a:cubicBezTo>
                    <a:pt x="88" y="22"/>
                    <a:pt x="77" y="11"/>
                    <a:pt x="66" y="11"/>
                  </a:cubicBezTo>
                  <a:lnTo>
                    <a:pt x="44" y="0"/>
                  </a:ln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43">
              <a:extLst>
                <a:ext uri="{FF2B5EF4-FFF2-40B4-BE49-F238E27FC236}">
                  <a16:creationId xmlns:a16="http://schemas.microsoft.com/office/drawing/2014/main" id="{56410BA2-3B57-2C1B-7AAD-2A23FA0C052D}"/>
                </a:ext>
              </a:extLst>
            </p:cNvPr>
            <p:cNvSpPr/>
            <p:nvPr/>
          </p:nvSpPr>
          <p:spPr>
            <a:xfrm>
              <a:off x="4126175" y="-1324650"/>
              <a:ext cx="34675" cy="42475"/>
            </a:xfrm>
            <a:custGeom>
              <a:avLst/>
              <a:gdLst/>
              <a:ahLst/>
              <a:cxnLst/>
              <a:rect l="l" t="t" r="r" b="b"/>
              <a:pathLst>
                <a:path w="1387" h="1699" extrusionOk="0">
                  <a:moveTo>
                    <a:pt x="21" y="0"/>
                  </a:moveTo>
                  <a:cubicBezTo>
                    <a:pt x="18" y="0"/>
                    <a:pt x="15" y="2"/>
                    <a:pt x="11" y="5"/>
                  </a:cubicBezTo>
                  <a:cubicBezTo>
                    <a:pt x="0" y="16"/>
                    <a:pt x="0" y="38"/>
                    <a:pt x="0" y="49"/>
                  </a:cubicBezTo>
                  <a:cubicBezTo>
                    <a:pt x="0" y="60"/>
                    <a:pt x="0" y="60"/>
                    <a:pt x="0" y="71"/>
                  </a:cubicBezTo>
                  <a:cubicBezTo>
                    <a:pt x="0" y="82"/>
                    <a:pt x="11" y="93"/>
                    <a:pt x="11" y="104"/>
                  </a:cubicBezTo>
                  <a:cubicBezTo>
                    <a:pt x="44" y="159"/>
                    <a:pt x="66" y="203"/>
                    <a:pt x="88" y="247"/>
                  </a:cubicBezTo>
                  <a:cubicBezTo>
                    <a:pt x="143" y="346"/>
                    <a:pt x="198" y="445"/>
                    <a:pt x="264" y="533"/>
                  </a:cubicBezTo>
                  <a:cubicBezTo>
                    <a:pt x="275" y="566"/>
                    <a:pt x="297" y="588"/>
                    <a:pt x="319" y="610"/>
                  </a:cubicBezTo>
                  <a:cubicBezTo>
                    <a:pt x="330" y="632"/>
                    <a:pt x="341" y="654"/>
                    <a:pt x="363" y="676"/>
                  </a:cubicBezTo>
                  <a:cubicBezTo>
                    <a:pt x="396" y="709"/>
                    <a:pt x="429" y="753"/>
                    <a:pt x="462" y="797"/>
                  </a:cubicBezTo>
                  <a:cubicBezTo>
                    <a:pt x="539" y="885"/>
                    <a:pt x="605" y="962"/>
                    <a:pt x="682" y="1050"/>
                  </a:cubicBezTo>
                  <a:cubicBezTo>
                    <a:pt x="759" y="1127"/>
                    <a:pt x="847" y="1215"/>
                    <a:pt x="924" y="1292"/>
                  </a:cubicBezTo>
                  <a:cubicBezTo>
                    <a:pt x="1001" y="1369"/>
                    <a:pt x="1078" y="1445"/>
                    <a:pt x="1166" y="1522"/>
                  </a:cubicBezTo>
                  <a:cubicBezTo>
                    <a:pt x="1199" y="1555"/>
                    <a:pt x="1243" y="1588"/>
                    <a:pt x="1276" y="1621"/>
                  </a:cubicBezTo>
                  <a:cubicBezTo>
                    <a:pt x="1298" y="1643"/>
                    <a:pt x="1320" y="1654"/>
                    <a:pt x="1331" y="1676"/>
                  </a:cubicBezTo>
                  <a:cubicBezTo>
                    <a:pt x="1342" y="1687"/>
                    <a:pt x="1353" y="1698"/>
                    <a:pt x="1364" y="1698"/>
                  </a:cubicBezTo>
                  <a:lnTo>
                    <a:pt x="1386" y="1698"/>
                  </a:lnTo>
                  <a:cubicBezTo>
                    <a:pt x="1386" y="1698"/>
                    <a:pt x="1386" y="1687"/>
                    <a:pt x="1386" y="1687"/>
                  </a:cubicBezTo>
                  <a:cubicBezTo>
                    <a:pt x="1386" y="1665"/>
                    <a:pt x="1375" y="1654"/>
                    <a:pt x="1375" y="1643"/>
                  </a:cubicBezTo>
                  <a:lnTo>
                    <a:pt x="1320" y="1577"/>
                  </a:lnTo>
                  <a:cubicBezTo>
                    <a:pt x="1287" y="1544"/>
                    <a:pt x="1243" y="1500"/>
                    <a:pt x="1210" y="1467"/>
                  </a:cubicBezTo>
                  <a:lnTo>
                    <a:pt x="1078" y="1336"/>
                  </a:lnTo>
                  <a:cubicBezTo>
                    <a:pt x="1045" y="1303"/>
                    <a:pt x="1001" y="1259"/>
                    <a:pt x="968" y="1226"/>
                  </a:cubicBezTo>
                  <a:cubicBezTo>
                    <a:pt x="891" y="1138"/>
                    <a:pt x="814" y="1061"/>
                    <a:pt x="737" y="973"/>
                  </a:cubicBezTo>
                  <a:cubicBezTo>
                    <a:pt x="660" y="896"/>
                    <a:pt x="594" y="808"/>
                    <a:pt x="517" y="731"/>
                  </a:cubicBezTo>
                  <a:cubicBezTo>
                    <a:pt x="484" y="687"/>
                    <a:pt x="451" y="643"/>
                    <a:pt x="418" y="599"/>
                  </a:cubicBezTo>
                  <a:cubicBezTo>
                    <a:pt x="385" y="555"/>
                    <a:pt x="352" y="522"/>
                    <a:pt x="330" y="478"/>
                  </a:cubicBezTo>
                  <a:lnTo>
                    <a:pt x="264" y="379"/>
                  </a:lnTo>
                  <a:cubicBezTo>
                    <a:pt x="209" y="280"/>
                    <a:pt x="154" y="192"/>
                    <a:pt x="99" y="93"/>
                  </a:cubicBezTo>
                  <a:cubicBezTo>
                    <a:pt x="88" y="82"/>
                    <a:pt x="88" y="71"/>
                    <a:pt x="77" y="60"/>
                  </a:cubicBezTo>
                  <a:cubicBezTo>
                    <a:pt x="77" y="49"/>
                    <a:pt x="66" y="38"/>
                    <a:pt x="55" y="27"/>
                  </a:cubicBezTo>
                  <a:cubicBezTo>
                    <a:pt x="55" y="27"/>
                    <a:pt x="55" y="16"/>
                    <a:pt x="44" y="16"/>
                  </a:cubicBezTo>
                  <a:cubicBezTo>
                    <a:pt x="37" y="8"/>
                    <a:pt x="29" y="0"/>
                    <a:pt x="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43">
              <a:extLst>
                <a:ext uri="{FF2B5EF4-FFF2-40B4-BE49-F238E27FC236}">
                  <a16:creationId xmlns:a16="http://schemas.microsoft.com/office/drawing/2014/main" id="{20F6FDC9-66F1-C6F9-02A3-6F7CEB8C5A17}"/>
                </a:ext>
              </a:extLst>
            </p:cNvPr>
            <p:cNvSpPr/>
            <p:nvPr/>
          </p:nvSpPr>
          <p:spPr>
            <a:xfrm>
              <a:off x="4127000" y="-1330050"/>
              <a:ext cx="31925" cy="42375"/>
            </a:xfrm>
            <a:custGeom>
              <a:avLst/>
              <a:gdLst/>
              <a:ahLst/>
              <a:cxnLst/>
              <a:rect l="l" t="t" r="r" b="b"/>
              <a:pathLst>
                <a:path w="1277" h="1695" extrusionOk="0">
                  <a:moveTo>
                    <a:pt x="0" y="1"/>
                  </a:moveTo>
                  <a:cubicBezTo>
                    <a:pt x="0" y="1"/>
                    <a:pt x="0" y="12"/>
                    <a:pt x="0" y="12"/>
                  </a:cubicBezTo>
                  <a:cubicBezTo>
                    <a:pt x="0" y="12"/>
                    <a:pt x="0" y="12"/>
                    <a:pt x="0" y="23"/>
                  </a:cubicBezTo>
                  <a:cubicBezTo>
                    <a:pt x="0" y="34"/>
                    <a:pt x="0" y="45"/>
                    <a:pt x="11" y="56"/>
                  </a:cubicBezTo>
                  <a:cubicBezTo>
                    <a:pt x="11" y="67"/>
                    <a:pt x="22" y="78"/>
                    <a:pt x="33" y="89"/>
                  </a:cubicBezTo>
                  <a:cubicBezTo>
                    <a:pt x="33" y="100"/>
                    <a:pt x="44" y="100"/>
                    <a:pt x="44" y="111"/>
                  </a:cubicBezTo>
                  <a:cubicBezTo>
                    <a:pt x="77" y="155"/>
                    <a:pt x="110" y="188"/>
                    <a:pt x="143" y="232"/>
                  </a:cubicBezTo>
                  <a:cubicBezTo>
                    <a:pt x="209" y="320"/>
                    <a:pt x="286" y="408"/>
                    <a:pt x="352" y="485"/>
                  </a:cubicBezTo>
                  <a:cubicBezTo>
                    <a:pt x="418" y="573"/>
                    <a:pt x="484" y="661"/>
                    <a:pt x="561" y="749"/>
                  </a:cubicBezTo>
                  <a:cubicBezTo>
                    <a:pt x="693" y="925"/>
                    <a:pt x="814" y="1112"/>
                    <a:pt x="946" y="1288"/>
                  </a:cubicBezTo>
                  <a:cubicBezTo>
                    <a:pt x="1012" y="1376"/>
                    <a:pt x="1067" y="1453"/>
                    <a:pt x="1133" y="1541"/>
                  </a:cubicBezTo>
                  <a:cubicBezTo>
                    <a:pt x="1166" y="1585"/>
                    <a:pt x="1199" y="1629"/>
                    <a:pt x="1232" y="1683"/>
                  </a:cubicBezTo>
                  <a:lnTo>
                    <a:pt x="1243" y="1683"/>
                  </a:lnTo>
                  <a:cubicBezTo>
                    <a:pt x="1243" y="1694"/>
                    <a:pt x="1254" y="1694"/>
                    <a:pt x="1254" y="1694"/>
                  </a:cubicBezTo>
                  <a:lnTo>
                    <a:pt x="1276" y="1694"/>
                  </a:lnTo>
                  <a:cubicBezTo>
                    <a:pt x="1276" y="1683"/>
                    <a:pt x="1276" y="1683"/>
                    <a:pt x="1276" y="1672"/>
                  </a:cubicBezTo>
                  <a:cubicBezTo>
                    <a:pt x="1276" y="1672"/>
                    <a:pt x="1276" y="1661"/>
                    <a:pt x="1276" y="1650"/>
                  </a:cubicBezTo>
                  <a:cubicBezTo>
                    <a:pt x="1276" y="1650"/>
                    <a:pt x="1265" y="1640"/>
                    <a:pt x="1265" y="1640"/>
                  </a:cubicBezTo>
                  <a:cubicBezTo>
                    <a:pt x="1265" y="1640"/>
                    <a:pt x="1265" y="1629"/>
                    <a:pt x="1265" y="1629"/>
                  </a:cubicBezTo>
                  <a:lnTo>
                    <a:pt x="1210" y="1552"/>
                  </a:lnTo>
                  <a:cubicBezTo>
                    <a:pt x="1089" y="1376"/>
                    <a:pt x="957" y="1200"/>
                    <a:pt x="825" y="1035"/>
                  </a:cubicBezTo>
                  <a:cubicBezTo>
                    <a:pt x="759" y="936"/>
                    <a:pt x="693" y="837"/>
                    <a:pt x="616" y="749"/>
                  </a:cubicBezTo>
                  <a:cubicBezTo>
                    <a:pt x="550" y="661"/>
                    <a:pt x="484" y="573"/>
                    <a:pt x="418" y="485"/>
                  </a:cubicBezTo>
                  <a:lnTo>
                    <a:pt x="209" y="232"/>
                  </a:lnTo>
                  <a:cubicBezTo>
                    <a:pt x="176" y="188"/>
                    <a:pt x="143" y="144"/>
                    <a:pt x="110" y="111"/>
                  </a:cubicBezTo>
                  <a:cubicBezTo>
                    <a:pt x="88" y="89"/>
                    <a:pt x="77" y="67"/>
                    <a:pt x="55" y="45"/>
                  </a:cubicBezTo>
                  <a:cubicBezTo>
                    <a:pt x="55" y="34"/>
                    <a:pt x="44" y="12"/>
                    <a:pt x="33" y="12"/>
                  </a:cubicBezTo>
                  <a:cubicBezTo>
                    <a:pt x="22" y="1"/>
                    <a:pt x="11" y="1"/>
                    <a:pt x="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43">
              <a:extLst>
                <a:ext uri="{FF2B5EF4-FFF2-40B4-BE49-F238E27FC236}">
                  <a16:creationId xmlns:a16="http://schemas.microsoft.com/office/drawing/2014/main" id="{D9CC4ACA-4400-EC96-8C57-73AD7DE2C36F}"/>
                </a:ext>
              </a:extLst>
            </p:cNvPr>
            <p:cNvSpPr/>
            <p:nvPr/>
          </p:nvSpPr>
          <p:spPr>
            <a:xfrm>
              <a:off x="4096475" y="-1480075"/>
              <a:ext cx="30000" cy="64825"/>
            </a:xfrm>
            <a:custGeom>
              <a:avLst/>
              <a:gdLst/>
              <a:ahLst/>
              <a:cxnLst/>
              <a:rect l="l" t="t" r="r" b="b"/>
              <a:pathLst>
                <a:path w="1200" h="2593" extrusionOk="0">
                  <a:moveTo>
                    <a:pt x="21" y="0"/>
                  </a:moveTo>
                  <a:cubicBezTo>
                    <a:pt x="14" y="0"/>
                    <a:pt x="6" y="3"/>
                    <a:pt x="1" y="9"/>
                  </a:cubicBezTo>
                  <a:cubicBezTo>
                    <a:pt x="1" y="20"/>
                    <a:pt x="1" y="31"/>
                    <a:pt x="1" y="42"/>
                  </a:cubicBezTo>
                  <a:cubicBezTo>
                    <a:pt x="1" y="53"/>
                    <a:pt x="1" y="63"/>
                    <a:pt x="1" y="74"/>
                  </a:cubicBezTo>
                  <a:cubicBezTo>
                    <a:pt x="12" y="85"/>
                    <a:pt x="23" y="107"/>
                    <a:pt x="34" y="118"/>
                  </a:cubicBezTo>
                  <a:lnTo>
                    <a:pt x="56" y="162"/>
                  </a:lnTo>
                  <a:cubicBezTo>
                    <a:pt x="78" y="206"/>
                    <a:pt x="111" y="250"/>
                    <a:pt x="133" y="305"/>
                  </a:cubicBezTo>
                  <a:cubicBezTo>
                    <a:pt x="166" y="349"/>
                    <a:pt x="188" y="393"/>
                    <a:pt x="221" y="448"/>
                  </a:cubicBezTo>
                  <a:cubicBezTo>
                    <a:pt x="254" y="492"/>
                    <a:pt x="276" y="525"/>
                    <a:pt x="298" y="569"/>
                  </a:cubicBezTo>
                  <a:cubicBezTo>
                    <a:pt x="364" y="668"/>
                    <a:pt x="419" y="767"/>
                    <a:pt x="474" y="866"/>
                  </a:cubicBezTo>
                  <a:cubicBezTo>
                    <a:pt x="507" y="910"/>
                    <a:pt x="529" y="954"/>
                    <a:pt x="551" y="998"/>
                  </a:cubicBezTo>
                  <a:cubicBezTo>
                    <a:pt x="573" y="1042"/>
                    <a:pt x="606" y="1086"/>
                    <a:pt x="628" y="1130"/>
                  </a:cubicBezTo>
                  <a:cubicBezTo>
                    <a:pt x="661" y="1196"/>
                    <a:pt x="694" y="1262"/>
                    <a:pt x="727" y="1317"/>
                  </a:cubicBezTo>
                  <a:cubicBezTo>
                    <a:pt x="748" y="1350"/>
                    <a:pt x="759" y="1383"/>
                    <a:pt x="781" y="1427"/>
                  </a:cubicBezTo>
                  <a:cubicBezTo>
                    <a:pt x="813" y="1491"/>
                    <a:pt x="845" y="1565"/>
                    <a:pt x="877" y="1639"/>
                  </a:cubicBezTo>
                  <a:lnTo>
                    <a:pt x="877" y="1639"/>
                  </a:lnTo>
                  <a:cubicBezTo>
                    <a:pt x="874" y="1636"/>
                    <a:pt x="869" y="1636"/>
                    <a:pt x="869" y="1636"/>
                  </a:cubicBezTo>
                  <a:lnTo>
                    <a:pt x="869" y="1636"/>
                  </a:lnTo>
                  <a:cubicBezTo>
                    <a:pt x="913" y="1724"/>
                    <a:pt x="935" y="1812"/>
                    <a:pt x="968" y="1900"/>
                  </a:cubicBezTo>
                  <a:cubicBezTo>
                    <a:pt x="990" y="1966"/>
                    <a:pt x="1001" y="2021"/>
                    <a:pt x="1023" y="2087"/>
                  </a:cubicBezTo>
                  <a:cubicBezTo>
                    <a:pt x="1034" y="2109"/>
                    <a:pt x="1034" y="2120"/>
                    <a:pt x="1034" y="2142"/>
                  </a:cubicBezTo>
                  <a:cubicBezTo>
                    <a:pt x="1045" y="2175"/>
                    <a:pt x="1056" y="2219"/>
                    <a:pt x="1067" y="2252"/>
                  </a:cubicBezTo>
                  <a:cubicBezTo>
                    <a:pt x="1078" y="2296"/>
                    <a:pt x="1089" y="2340"/>
                    <a:pt x="1100" y="2384"/>
                  </a:cubicBezTo>
                  <a:cubicBezTo>
                    <a:pt x="1111" y="2428"/>
                    <a:pt x="1122" y="2461"/>
                    <a:pt x="1133" y="2494"/>
                  </a:cubicBezTo>
                  <a:cubicBezTo>
                    <a:pt x="1133" y="2505"/>
                    <a:pt x="1133" y="2516"/>
                    <a:pt x="1133" y="2538"/>
                  </a:cubicBezTo>
                  <a:cubicBezTo>
                    <a:pt x="1144" y="2558"/>
                    <a:pt x="1154" y="2588"/>
                    <a:pt x="1182" y="2592"/>
                  </a:cubicBezTo>
                  <a:lnTo>
                    <a:pt x="1182" y="2592"/>
                  </a:lnTo>
                  <a:cubicBezTo>
                    <a:pt x="1191" y="2590"/>
                    <a:pt x="1199" y="2582"/>
                    <a:pt x="1199" y="2582"/>
                  </a:cubicBezTo>
                  <a:cubicBezTo>
                    <a:pt x="1199" y="2571"/>
                    <a:pt x="1199" y="2560"/>
                    <a:pt x="1199" y="2560"/>
                  </a:cubicBezTo>
                  <a:cubicBezTo>
                    <a:pt x="1199" y="2549"/>
                    <a:pt x="1199" y="2538"/>
                    <a:pt x="1199" y="2527"/>
                  </a:cubicBezTo>
                  <a:cubicBezTo>
                    <a:pt x="1188" y="2505"/>
                    <a:pt x="1188" y="2494"/>
                    <a:pt x="1188" y="2483"/>
                  </a:cubicBezTo>
                  <a:cubicBezTo>
                    <a:pt x="1155" y="2362"/>
                    <a:pt x="1133" y="2241"/>
                    <a:pt x="1100" y="2120"/>
                  </a:cubicBezTo>
                  <a:cubicBezTo>
                    <a:pt x="1078" y="2021"/>
                    <a:pt x="1045" y="1922"/>
                    <a:pt x="1012" y="1812"/>
                  </a:cubicBezTo>
                  <a:cubicBezTo>
                    <a:pt x="1001" y="1779"/>
                    <a:pt x="990" y="1746"/>
                    <a:pt x="979" y="1702"/>
                  </a:cubicBezTo>
                  <a:cubicBezTo>
                    <a:pt x="968" y="1669"/>
                    <a:pt x="957" y="1636"/>
                    <a:pt x="946" y="1592"/>
                  </a:cubicBezTo>
                  <a:cubicBezTo>
                    <a:pt x="913" y="1526"/>
                    <a:pt x="880" y="1449"/>
                    <a:pt x="847" y="1372"/>
                  </a:cubicBezTo>
                  <a:cubicBezTo>
                    <a:pt x="825" y="1339"/>
                    <a:pt x="814" y="1295"/>
                    <a:pt x="792" y="1262"/>
                  </a:cubicBezTo>
                  <a:cubicBezTo>
                    <a:pt x="770" y="1229"/>
                    <a:pt x="759" y="1196"/>
                    <a:pt x="738" y="1163"/>
                  </a:cubicBezTo>
                  <a:cubicBezTo>
                    <a:pt x="716" y="1119"/>
                    <a:pt x="694" y="1075"/>
                    <a:pt x="672" y="1042"/>
                  </a:cubicBezTo>
                  <a:cubicBezTo>
                    <a:pt x="639" y="976"/>
                    <a:pt x="606" y="921"/>
                    <a:pt x="584" y="866"/>
                  </a:cubicBezTo>
                  <a:cubicBezTo>
                    <a:pt x="551" y="811"/>
                    <a:pt x="518" y="767"/>
                    <a:pt x="496" y="723"/>
                  </a:cubicBezTo>
                  <a:cubicBezTo>
                    <a:pt x="474" y="679"/>
                    <a:pt x="441" y="635"/>
                    <a:pt x="419" y="591"/>
                  </a:cubicBezTo>
                  <a:cubicBezTo>
                    <a:pt x="386" y="547"/>
                    <a:pt x="364" y="503"/>
                    <a:pt x="331" y="459"/>
                  </a:cubicBezTo>
                  <a:cubicBezTo>
                    <a:pt x="298" y="404"/>
                    <a:pt x="276" y="360"/>
                    <a:pt x="243" y="316"/>
                  </a:cubicBezTo>
                  <a:cubicBezTo>
                    <a:pt x="210" y="272"/>
                    <a:pt x="188" y="228"/>
                    <a:pt x="155" y="173"/>
                  </a:cubicBezTo>
                  <a:cubicBezTo>
                    <a:pt x="144" y="151"/>
                    <a:pt x="122" y="129"/>
                    <a:pt x="111" y="107"/>
                  </a:cubicBezTo>
                  <a:cubicBezTo>
                    <a:pt x="100" y="96"/>
                    <a:pt x="100" y="85"/>
                    <a:pt x="89" y="74"/>
                  </a:cubicBezTo>
                  <a:cubicBezTo>
                    <a:pt x="78" y="53"/>
                    <a:pt x="67" y="42"/>
                    <a:pt x="56" y="31"/>
                  </a:cubicBezTo>
                  <a:cubicBezTo>
                    <a:pt x="56" y="20"/>
                    <a:pt x="45" y="9"/>
                    <a:pt x="34" y="9"/>
                  </a:cubicBezTo>
                  <a:cubicBezTo>
                    <a:pt x="34" y="3"/>
                    <a:pt x="28" y="0"/>
                    <a:pt x="21" y="0"/>
                  </a:cubicBezTo>
                  <a:close/>
                  <a:moveTo>
                    <a:pt x="1182" y="2592"/>
                  </a:moveTo>
                  <a:lnTo>
                    <a:pt x="1182" y="2592"/>
                  </a:lnTo>
                  <a:cubicBezTo>
                    <a:pt x="1180" y="2593"/>
                    <a:pt x="1179" y="2593"/>
                    <a:pt x="1177" y="2593"/>
                  </a:cubicBezTo>
                  <a:lnTo>
                    <a:pt x="1188" y="2593"/>
                  </a:lnTo>
                  <a:cubicBezTo>
                    <a:pt x="1186" y="2593"/>
                    <a:pt x="1184" y="2593"/>
                    <a:pt x="1182" y="2592"/>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43">
              <a:extLst>
                <a:ext uri="{FF2B5EF4-FFF2-40B4-BE49-F238E27FC236}">
                  <a16:creationId xmlns:a16="http://schemas.microsoft.com/office/drawing/2014/main" id="{0E680628-ECC1-9A0F-80D5-41D4F14C8450}"/>
                </a:ext>
              </a:extLst>
            </p:cNvPr>
            <p:cNvSpPr/>
            <p:nvPr/>
          </p:nvSpPr>
          <p:spPr>
            <a:xfrm>
              <a:off x="4090975" y="-1498300"/>
              <a:ext cx="32200" cy="66025"/>
            </a:xfrm>
            <a:custGeom>
              <a:avLst/>
              <a:gdLst/>
              <a:ahLst/>
              <a:cxnLst/>
              <a:rect l="l" t="t" r="r" b="b"/>
              <a:pathLst>
                <a:path w="1288" h="2641" extrusionOk="0">
                  <a:moveTo>
                    <a:pt x="23" y="1"/>
                  </a:moveTo>
                  <a:cubicBezTo>
                    <a:pt x="12" y="1"/>
                    <a:pt x="12" y="12"/>
                    <a:pt x="1" y="12"/>
                  </a:cubicBezTo>
                  <a:cubicBezTo>
                    <a:pt x="1" y="23"/>
                    <a:pt x="1" y="34"/>
                    <a:pt x="1" y="45"/>
                  </a:cubicBezTo>
                  <a:cubicBezTo>
                    <a:pt x="1" y="67"/>
                    <a:pt x="1" y="89"/>
                    <a:pt x="1" y="111"/>
                  </a:cubicBezTo>
                  <a:cubicBezTo>
                    <a:pt x="12" y="133"/>
                    <a:pt x="12" y="155"/>
                    <a:pt x="23" y="177"/>
                  </a:cubicBezTo>
                  <a:cubicBezTo>
                    <a:pt x="23" y="188"/>
                    <a:pt x="23" y="210"/>
                    <a:pt x="34" y="221"/>
                  </a:cubicBezTo>
                  <a:cubicBezTo>
                    <a:pt x="34" y="243"/>
                    <a:pt x="45" y="276"/>
                    <a:pt x="56" y="298"/>
                  </a:cubicBezTo>
                  <a:cubicBezTo>
                    <a:pt x="56" y="309"/>
                    <a:pt x="56" y="320"/>
                    <a:pt x="67" y="331"/>
                  </a:cubicBezTo>
                  <a:cubicBezTo>
                    <a:pt x="78" y="386"/>
                    <a:pt x="89" y="430"/>
                    <a:pt x="111" y="474"/>
                  </a:cubicBezTo>
                  <a:cubicBezTo>
                    <a:pt x="111" y="496"/>
                    <a:pt x="122" y="518"/>
                    <a:pt x="133" y="529"/>
                  </a:cubicBezTo>
                  <a:cubicBezTo>
                    <a:pt x="144" y="562"/>
                    <a:pt x="155" y="606"/>
                    <a:pt x="166" y="639"/>
                  </a:cubicBezTo>
                  <a:cubicBezTo>
                    <a:pt x="188" y="694"/>
                    <a:pt x="210" y="738"/>
                    <a:pt x="232" y="792"/>
                  </a:cubicBezTo>
                  <a:cubicBezTo>
                    <a:pt x="254" y="847"/>
                    <a:pt x="276" y="891"/>
                    <a:pt x="309" y="946"/>
                  </a:cubicBezTo>
                  <a:cubicBezTo>
                    <a:pt x="331" y="990"/>
                    <a:pt x="353" y="1045"/>
                    <a:pt x="375" y="1089"/>
                  </a:cubicBezTo>
                  <a:cubicBezTo>
                    <a:pt x="397" y="1144"/>
                    <a:pt x="430" y="1188"/>
                    <a:pt x="452" y="1232"/>
                  </a:cubicBezTo>
                  <a:cubicBezTo>
                    <a:pt x="474" y="1287"/>
                    <a:pt x="496" y="1331"/>
                    <a:pt x="529" y="1375"/>
                  </a:cubicBezTo>
                  <a:cubicBezTo>
                    <a:pt x="584" y="1474"/>
                    <a:pt x="639" y="1573"/>
                    <a:pt x="705" y="1683"/>
                  </a:cubicBezTo>
                  <a:cubicBezTo>
                    <a:pt x="804" y="1859"/>
                    <a:pt x="914" y="2046"/>
                    <a:pt x="1012" y="2233"/>
                  </a:cubicBezTo>
                  <a:cubicBezTo>
                    <a:pt x="1067" y="2332"/>
                    <a:pt x="1133" y="2431"/>
                    <a:pt x="1188" y="2530"/>
                  </a:cubicBezTo>
                  <a:lnTo>
                    <a:pt x="1210" y="2563"/>
                  </a:lnTo>
                  <a:cubicBezTo>
                    <a:pt x="1210" y="2574"/>
                    <a:pt x="1221" y="2596"/>
                    <a:pt x="1232" y="2607"/>
                  </a:cubicBezTo>
                  <a:cubicBezTo>
                    <a:pt x="1232" y="2607"/>
                    <a:pt x="1232" y="2607"/>
                    <a:pt x="1243" y="2618"/>
                  </a:cubicBezTo>
                  <a:cubicBezTo>
                    <a:pt x="1243" y="2629"/>
                    <a:pt x="1254" y="2629"/>
                    <a:pt x="1254" y="2629"/>
                  </a:cubicBezTo>
                  <a:lnTo>
                    <a:pt x="1265" y="2629"/>
                  </a:lnTo>
                  <a:lnTo>
                    <a:pt x="1265" y="2640"/>
                  </a:lnTo>
                  <a:lnTo>
                    <a:pt x="1276" y="2640"/>
                  </a:lnTo>
                  <a:cubicBezTo>
                    <a:pt x="1276" y="2640"/>
                    <a:pt x="1287" y="2629"/>
                    <a:pt x="1287" y="2629"/>
                  </a:cubicBezTo>
                  <a:cubicBezTo>
                    <a:pt x="1287" y="2618"/>
                    <a:pt x="1287" y="2596"/>
                    <a:pt x="1287" y="2585"/>
                  </a:cubicBezTo>
                  <a:cubicBezTo>
                    <a:pt x="1276" y="2563"/>
                    <a:pt x="1265" y="2541"/>
                    <a:pt x="1254" y="2519"/>
                  </a:cubicBezTo>
                  <a:cubicBezTo>
                    <a:pt x="1221" y="2475"/>
                    <a:pt x="1199" y="2420"/>
                    <a:pt x="1166" y="2376"/>
                  </a:cubicBezTo>
                  <a:cubicBezTo>
                    <a:pt x="1056" y="2178"/>
                    <a:pt x="936" y="1980"/>
                    <a:pt x="826" y="1771"/>
                  </a:cubicBezTo>
                  <a:cubicBezTo>
                    <a:pt x="771" y="1672"/>
                    <a:pt x="705" y="1573"/>
                    <a:pt x="650" y="1474"/>
                  </a:cubicBezTo>
                  <a:cubicBezTo>
                    <a:pt x="606" y="1386"/>
                    <a:pt x="551" y="1298"/>
                    <a:pt x="507" y="1210"/>
                  </a:cubicBezTo>
                  <a:cubicBezTo>
                    <a:pt x="496" y="1188"/>
                    <a:pt x="474" y="1166"/>
                    <a:pt x="463" y="1144"/>
                  </a:cubicBezTo>
                  <a:cubicBezTo>
                    <a:pt x="452" y="1111"/>
                    <a:pt x="441" y="1089"/>
                    <a:pt x="430" y="1067"/>
                  </a:cubicBezTo>
                  <a:lnTo>
                    <a:pt x="397" y="990"/>
                  </a:lnTo>
                  <a:cubicBezTo>
                    <a:pt x="375" y="968"/>
                    <a:pt x="364" y="946"/>
                    <a:pt x="353" y="913"/>
                  </a:cubicBezTo>
                  <a:cubicBezTo>
                    <a:pt x="342" y="891"/>
                    <a:pt x="331" y="869"/>
                    <a:pt x="320" y="847"/>
                  </a:cubicBezTo>
                  <a:cubicBezTo>
                    <a:pt x="309" y="825"/>
                    <a:pt x="309" y="803"/>
                    <a:pt x="298" y="792"/>
                  </a:cubicBezTo>
                  <a:cubicBezTo>
                    <a:pt x="298" y="782"/>
                    <a:pt x="287" y="771"/>
                    <a:pt x="287" y="771"/>
                  </a:cubicBezTo>
                  <a:cubicBezTo>
                    <a:pt x="265" y="716"/>
                    <a:pt x="243" y="672"/>
                    <a:pt x="221" y="617"/>
                  </a:cubicBezTo>
                  <a:cubicBezTo>
                    <a:pt x="199" y="562"/>
                    <a:pt x="177" y="518"/>
                    <a:pt x="155" y="463"/>
                  </a:cubicBezTo>
                  <a:cubicBezTo>
                    <a:pt x="155" y="463"/>
                    <a:pt x="155" y="452"/>
                    <a:pt x="155" y="452"/>
                  </a:cubicBezTo>
                  <a:cubicBezTo>
                    <a:pt x="144" y="430"/>
                    <a:pt x="133" y="397"/>
                    <a:pt x="122" y="375"/>
                  </a:cubicBezTo>
                  <a:cubicBezTo>
                    <a:pt x="111" y="342"/>
                    <a:pt x="111" y="320"/>
                    <a:pt x="100" y="298"/>
                  </a:cubicBezTo>
                  <a:cubicBezTo>
                    <a:pt x="89" y="265"/>
                    <a:pt x="78" y="232"/>
                    <a:pt x="67" y="188"/>
                  </a:cubicBezTo>
                  <a:cubicBezTo>
                    <a:pt x="67" y="177"/>
                    <a:pt x="67" y="166"/>
                    <a:pt x="56" y="155"/>
                  </a:cubicBezTo>
                  <a:lnTo>
                    <a:pt x="45" y="111"/>
                  </a:lnTo>
                  <a:cubicBezTo>
                    <a:pt x="45" y="100"/>
                    <a:pt x="45" y="89"/>
                    <a:pt x="45" y="67"/>
                  </a:cubicBezTo>
                  <a:cubicBezTo>
                    <a:pt x="45" y="67"/>
                    <a:pt x="45" y="56"/>
                    <a:pt x="45" y="56"/>
                  </a:cubicBezTo>
                  <a:cubicBezTo>
                    <a:pt x="34" y="45"/>
                    <a:pt x="34" y="34"/>
                    <a:pt x="34" y="23"/>
                  </a:cubicBezTo>
                  <a:cubicBezTo>
                    <a:pt x="34" y="23"/>
                    <a:pt x="34" y="34"/>
                    <a:pt x="34" y="34"/>
                  </a:cubicBezTo>
                  <a:cubicBezTo>
                    <a:pt x="34" y="23"/>
                    <a:pt x="23" y="12"/>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43">
              <a:extLst>
                <a:ext uri="{FF2B5EF4-FFF2-40B4-BE49-F238E27FC236}">
                  <a16:creationId xmlns:a16="http://schemas.microsoft.com/office/drawing/2014/main" id="{ED4B8890-6FE4-0D48-5A95-9A7E6F6D803E}"/>
                </a:ext>
              </a:extLst>
            </p:cNvPr>
            <p:cNvSpPr/>
            <p:nvPr/>
          </p:nvSpPr>
          <p:spPr>
            <a:xfrm>
              <a:off x="4159175" y="-1397675"/>
              <a:ext cx="17875" cy="66825"/>
            </a:xfrm>
            <a:custGeom>
              <a:avLst/>
              <a:gdLst/>
              <a:ahLst/>
              <a:cxnLst/>
              <a:rect l="l" t="t" r="r" b="b"/>
              <a:pathLst>
                <a:path w="715" h="2673" extrusionOk="0">
                  <a:moveTo>
                    <a:pt x="682" y="1"/>
                  </a:moveTo>
                  <a:cubicBezTo>
                    <a:pt x="682" y="1"/>
                    <a:pt x="660" y="1"/>
                    <a:pt x="649" y="12"/>
                  </a:cubicBezTo>
                  <a:cubicBezTo>
                    <a:pt x="638" y="23"/>
                    <a:pt x="638" y="34"/>
                    <a:pt x="627" y="56"/>
                  </a:cubicBezTo>
                  <a:cubicBezTo>
                    <a:pt x="561" y="254"/>
                    <a:pt x="495" y="452"/>
                    <a:pt x="440" y="660"/>
                  </a:cubicBezTo>
                  <a:cubicBezTo>
                    <a:pt x="363" y="902"/>
                    <a:pt x="297" y="1133"/>
                    <a:pt x="220" y="1375"/>
                  </a:cubicBezTo>
                  <a:cubicBezTo>
                    <a:pt x="209" y="1419"/>
                    <a:pt x="187" y="1474"/>
                    <a:pt x="176" y="1529"/>
                  </a:cubicBezTo>
                  <a:cubicBezTo>
                    <a:pt x="165" y="1573"/>
                    <a:pt x="154" y="1617"/>
                    <a:pt x="143" y="1661"/>
                  </a:cubicBezTo>
                  <a:cubicBezTo>
                    <a:pt x="132" y="1705"/>
                    <a:pt x="121" y="1738"/>
                    <a:pt x="110" y="1771"/>
                  </a:cubicBezTo>
                  <a:cubicBezTo>
                    <a:pt x="99" y="1793"/>
                    <a:pt x="99" y="1815"/>
                    <a:pt x="99" y="1826"/>
                  </a:cubicBezTo>
                  <a:cubicBezTo>
                    <a:pt x="88" y="1892"/>
                    <a:pt x="77" y="1947"/>
                    <a:pt x="66" y="2013"/>
                  </a:cubicBezTo>
                  <a:cubicBezTo>
                    <a:pt x="44" y="2123"/>
                    <a:pt x="33" y="2233"/>
                    <a:pt x="22" y="2343"/>
                  </a:cubicBezTo>
                  <a:cubicBezTo>
                    <a:pt x="22" y="2398"/>
                    <a:pt x="11" y="2453"/>
                    <a:pt x="11" y="2508"/>
                  </a:cubicBezTo>
                  <a:cubicBezTo>
                    <a:pt x="11" y="2530"/>
                    <a:pt x="11" y="2552"/>
                    <a:pt x="0" y="2585"/>
                  </a:cubicBezTo>
                  <a:cubicBezTo>
                    <a:pt x="0" y="2596"/>
                    <a:pt x="0" y="2618"/>
                    <a:pt x="0" y="2640"/>
                  </a:cubicBezTo>
                  <a:cubicBezTo>
                    <a:pt x="11" y="2651"/>
                    <a:pt x="11" y="2662"/>
                    <a:pt x="22" y="2673"/>
                  </a:cubicBezTo>
                  <a:lnTo>
                    <a:pt x="33" y="2673"/>
                  </a:lnTo>
                  <a:cubicBezTo>
                    <a:pt x="44" y="2673"/>
                    <a:pt x="55" y="2662"/>
                    <a:pt x="55" y="2651"/>
                  </a:cubicBezTo>
                  <a:cubicBezTo>
                    <a:pt x="66" y="2629"/>
                    <a:pt x="66" y="2618"/>
                    <a:pt x="66" y="2596"/>
                  </a:cubicBezTo>
                  <a:cubicBezTo>
                    <a:pt x="77" y="2563"/>
                    <a:pt x="77" y="2519"/>
                    <a:pt x="77" y="2486"/>
                  </a:cubicBezTo>
                  <a:cubicBezTo>
                    <a:pt x="88" y="2376"/>
                    <a:pt x="110" y="2266"/>
                    <a:pt x="121" y="2156"/>
                  </a:cubicBezTo>
                  <a:cubicBezTo>
                    <a:pt x="143" y="2057"/>
                    <a:pt x="165" y="1947"/>
                    <a:pt x="187" y="1848"/>
                  </a:cubicBezTo>
                  <a:lnTo>
                    <a:pt x="231" y="1705"/>
                  </a:lnTo>
                  <a:cubicBezTo>
                    <a:pt x="242" y="1661"/>
                    <a:pt x="253" y="1628"/>
                    <a:pt x="264" y="1584"/>
                  </a:cubicBezTo>
                  <a:cubicBezTo>
                    <a:pt x="297" y="1474"/>
                    <a:pt x="330" y="1364"/>
                    <a:pt x="363" y="1254"/>
                  </a:cubicBezTo>
                  <a:cubicBezTo>
                    <a:pt x="418" y="1045"/>
                    <a:pt x="484" y="847"/>
                    <a:pt x="539" y="649"/>
                  </a:cubicBezTo>
                  <a:cubicBezTo>
                    <a:pt x="572" y="540"/>
                    <a:pt x="605" y="441"/>
                    <a:pt x="638" y="331"/>
                  </a:cubicBezTo>
                  <a:cubicBezTo>
                    <a:pt x="649" y="276"/>
                    <a:pt x="671" y="221"/>
                    <a:pt x="693" y="155"/>
                  </a:cubicBezTo>
                  <a:cubicBezTo>
                    <a:pt x="693" y="144"/>
                    <a:pt x="704" y="122"/>
                    <a:pt x="704" y="100"/>
                  </a:cubicBezTo>
                  <a:cubicBezTo>
                    <a:pt x="715" y="78"/>
                    <a:pt x="715" y="56"/>
                    <a:pt x="704" y="34"/>
                  </a:cubicBezTo>
                  <a:cubicBezTo>
                    <a:pt x="704" y="23"/>
                    <a:pt x="704" y="12"/>
                    <a:pt x="69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43">
              <a:extLst>
                <a:ext uri="{FF2B5EF4-FFF2-40B4-BE49-F238E27FC236}">
                  <a16:creationId xmlns:a16="http://schemas.microsoft.com/office/drawing/2014/main" id="{CD25EB5F-ADDD-C936-F310-68DACF0186D9}"/>
                </a:ext>
              </a:extLst>
            </p:cNvPr>
            <p:cNvSpPr/>
            <p:nvPr/>
          </p:nvSpPr>
          <p:spPr>
            <a:xfrm>
              <a:off x="4172350" y="-1411150"/>
              <a:ext cx="850" cy="1125"/>
            </a:xfrm>
            <a:custGeom>
              <a:avLst/>
              <a:gdLst/>
              <a:ahLst/>
              <a:cxnLst/>
              <a:rect l="l" t="t" r="r" b="b"/>
              <a:pathLst>
                <a:path w="34" h="45" extrusionOk="0">
                  <a:moveTo>
                    <a:pt x="23" y="1"/>
                  </a:moveTo>
                  <a:cubicBezTo>
                    <a:pt x="12" y="1"/>
                    <a:pt x="1" y="12"/>
                    <a:pt x="1" y="23"/>
                  </a:cubicBezTo>
                  <a:cubicBezTo>
                    <a:pt x="1" y="34"/>
                    <a:pt x="12" y="45"/>
                    <a:pt x="23" y="45"/>
                  </a:cubicBezTo>
                  <a:cubicBezTo>
                    <a:pt x="34" y="45"/>
                    <a:pt x="34" y="34"/>
                    <a:pt x="34" y="23"/>
                  </a:cubicBezTo>
                  <a:cubicBezTo>
                    <a:pt x="34" y="12"/>
                    <a:pt x="34" y="1"/>
                    <a:pt x="2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43">
              <a:extLst>
                <a:ext uri="{FF2B5EF4-FFF2-40B4-BE49-F238E27FC236}">
                  <a16:creationId xmlns:a16="http://schemas.microsoft.com/office/drawing/2014/main" id="{C62837F4-9FDC-0CCD-8E06-E817589EBA1B}"/>
                </a:ext>
              </a:extLst>
            </p:cNvPr>
            <p:cNvSpPr/>
            <p:nvPr/>
          </p:nvSpPr>
          <p:spPr>
            <a:xfrm>
              <a:off x="4174275" y="-1310525"/>
              <a:ext cx="18725" cy="66575"/>
            </a:xfrm>
            <a:custGeom>
              <a:avLst/>
              <a:gdLst/>
              <a:ahLst/>
              <a:cxnLst/>
              <a:rect l="l" t="t" r="r" b="b"/>
              <a:pathLst>
                <a:path w="749" h="2663" extrusionOk="0">
                  <a:moveTo>
                    <a:pt x="705" y="1"/>
                  </a:moveTo>
                  <a:cubicBezTo>
                    <a:pt x="694" y="1"/>
                    <a:pt x="683" y="12"/>
                    <a:pt x="672" y="23"/>
                  </a:cubicBezTo>
                  <a:cubicBezTo>
                    <a:pt x="661" y="34"/>
                    <a:pt x="650" y="56"/>
                    <a:pt x="650" y="67"/>
                  </a:cubicBezTo>
                  <a:cubicBezTo>
                    <a:pt x="650" y="89"/>
                    <a:pt x="650" y="100"/>
                    <a:pt x="639" y="111"/>
                  </a:cubicBezTo>
                  <a:cubicBezTo>
                    <a:pt x="639" y="144"/>
                    <a:pt x="628" y="177"/>
                    <a:pt x="628" y="210"/>
                  </a:cubicBezTo>
                  <a:cubicBezTo>
                    <a:pt x="606" y="265"/>
                    <a:pt x="595" y="331"/>
                    <a:pt x="584" y="397"/>
                  </a:cubicBezTo>
                  <a:cubicBezTo>
                    <a:pt x="573" y="419"/>
                    <a:pt x="573" y="452"/>
                    <a:pt x="562" y="474"/>
                  </a:cubicBezTo>
                  <a:cubicBezTo>
                    <a:pt x="551" y="518"/>
                    <a:pt x="529" y="573"/>
                    <a:pt x="518" y="617"/>
                  </a:cubicBezTo>
                  <a:cubicBezTo>
                    <a:pt x="507" y="672"/>
                    <a:pt x="485" y="716"/>
                    <a:pt x="463" y="771"/>
                  </a:cubicBezTo>
                  <a:cubicBezTo>
                    <a:pt x="430" y="880"/>
                    <a:pt x="386" y="979"/>
                    <a:pt x="342" y="1089"/>
                  </a:cubicBezTo>
                  <a:cubicBezTo>
                    <a:pt x="298" y="1210"/>
                    <a:pt x="254" y="1342"/>
                    <a:pt x="210" y="1463"/>
                  </a:cubicBezTo>
                  <a:cubicBezTo>
                    <a:pt x="166" y="1595"/>
                    <a:pt x="133" y="1738"/>
                    <a:pt x="100" y="1870"/>
                  </a:cubicBezTo>
                  <a:cubicBezTo>
                    <a:pt x="67" y="2002"/>
                    <a:pt x="56" y="2134"/>
                    <a:pt x="34" y="2266"/>
                  </a:cubicBezTo>
                  <a:cubicBezTo>
                    <a:pt x="23" y="2332"/>
                    <a:pt x="23" y="2387"/>
                    <a:pt x="12" y="2453"/>
                  </a:cubicBezTo>
                  <a:cubicBezTo>
                    <a:pt x="12" y="2486"/>
                    <a:pt x="12" y="2519"/>
                    <a:pt x="12" y="2552"/>
                  </a:cubicBezTo>
                  <a:cubicBezTo>
                    <a:pt x="12" y="2574"/>
                    <a:pt x="1" y="2596"/>
                    <a:pt x="12" y="2618"/>
                  </a:cubicBezTo>
                  <a:cubicBezTo>
                    <a:pt x="23" y="2629"/>
                    <a:pt x="34" y="2651"/>
                    <a:pt x="45" y="2662"/>
                  </a:cubicBezTo>
                  <a:cubicBezTo>
                    <a:pt x="67" y="2651"/>
                    <a:pt x="78" y="2629"/>
                    <a:pt x="78" y="2618"/>
                  </a:cubicBezTo>
                  <a:cubicBezTo>
                    <a:pt x="89" y="2607"/>
                    <a:pt x="89" y="2585"/>
                    <a:pt x="89" y="2574"/>
                  </a:cubicBezTo>
                  <a:cubicBezTo>
                    <a:pt x="89" y="2541"/>
                    <a:pt x="100" y="2508"/>
                    <a:pt x="100" y="2475"/>
                  </a:cubicBezTo>
                  <a:cubicBezTo>
                    <a:pt x="111" y="2420"/>
                    <a:pt x="111" y="2354"/>
                    <a:pt x="122" y="2299"/>
                  </a:cubicBezTo>
                  <a:cubicBezTo>
                    <a:pt x="133" y="2222"/>
                    <a:pt x="144" y="2156"/>
                    <a:pt x="155" y="2090"/>
                  </a:cubicBezTo>
                  <a:cubicBezTo>
                    <a:pt x="166" y="2035"/>
                    <a:pt x="188" y="1969"/>
                    <a:pt x="199" y="1914"/>
                  </a:cubicBezTo>
                  <a:lnTo>
                    <a:pt x="199" y="1925"/>
                  </a:lnTo>
                  <a:cubicBezTo>
                    <a:pt x="221" y="1804"/>
                    <a:pt x="254" y="1683"/>
                    <a:pt x="298" y="1562"/>
                  </a:cubicBezTo>
                  <a:cubicBezTo>
                    <a:pt x="342" y="1441"/>
                    <a:pt x="386" y="1320"/>
                    <a:pt x="430" y="1188"/>
                  </a:cubicBezTo>
                  <a:cubicBezTo>
                    <a:pt x="529" y="935"/>
                    <a:pt x="628" y="683"/>
                    <a:pt x="683" y="430"/>
                  </a:cubicBezTo>
                  <a:cubicBezTo>
                    <a:pt x="694" y="353"/>
                    <a:pt x="716" y="287"/>
                    <a:pt x="727" y="221"/>
                  </a:cubicBezTo>
                  <a:cubicBezTo>
                    <a:pt x="727" y="188"/>
                    <a:pt x="738" y="155"/>
                    <a:pt x="738" y="122"/>
                  </a:cubicBezTo>
                  <a:cubicBezTo>
                    <a:pt x="749" y="100"/>
                    <a:pt x="749" y="67"/>
                    <a:pt x="738" y="45"/>
                  </a:cubicBezTo>
                  <a:cubicBezTo>
                    <a:pt x="738" y="34"/>
                    <a:pt x="727" y="1"/>
                    <a:pt x="70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43">
              <a:extLst>
                <a:ext uri="{FF2B5EF4-FFF2-40B4-BE49-F238E27FC236}">
                  <a16:creationId xmlns:a16="http://schemas.microsoft.com/office/drawing/2014/main" id="{243A895A-415D-FDDC-84CC-135E7C0F144F}"/>
                </a:ext>
              </a:extLst>
            </p:cNvPr>
            <p:cNvSpPr/>
            <p:nvPr/>
          </p:nvSpPr>
          <p:spPr>
            <a:xfrm>
              <a:off x="4185825" y="-1317950"/>
              <a:ext cx="6900" cy="35775"/>
            </a:xfrm>
            <a:custGeom>
              <a:avLst/>
              <a:gdLst/>
              <a:ahLst/>
              <a:cxnLst/>
              <a:rect l="l" t="t" r="r" b="b"/>
              <a:pathLst>
                <a:path w="276" h="1431" extrusionOk="0">
                  <a:moveTo>
                    <a:pt x="254" y="1"/>
                  </a:moveTo>
                  <a:cubicBezTo>
                    <a:pt x="243" y="12"/>
                    <a:pt x="243" y="23"/>
                    <a:pt x="232" y="34"/>
                  </a:cubicBezTo>
                  <a:cubicBezTo>
                    <a:pt x="232" y="45"/>
                    <a:pt x="232" y="56"/>
                    <a:pt x="232" y="67"/>
                  </a:cubicBezTo>
                  <a:cubicBezTo>
                    <a:pt x="221" y="100"/>
                    <a:pt x="210" y="133"/>
                    <a:pt x="199" y="177"/>
                  </a:cubicBezTo>
                  <a:cubicBezTo>
                    <a:pt x="188" y="221"/>
                    <a:pt x="177" y="276"/>
                    <a:pt x="166" y="331"/>
                  </a:cubicBezTo>
                  <a:cubicBezTo>
                    <a:pt x="155" y="397"/>
                    <a:pt x="144" y="452"/>
                    <a:pt x="133" y="507"/>
                  </a:cubicBezTo>
                  <a:cubicBezTo>
                    <a:pt x="122" y="617"/>
                    <a:pt x="100" y="727"/>
                    <a:pt x="89" y="837"/>
                  </a:cubicBezTo>
                  <a:cubicBezTo>
                    <a:pt x="67" y="947"/>
                    <a:pt x="56" y="1057"/>
                    <a:pt x="34" y="1166"/>
                  </a:cubicBezTo>
                  <a:cubicBezTo>
                    <a:pt x="34" y="1210"/>
                    <a:pt x="23" y="1265"/>
                    <a:pt x="12" y="1320"/>
                  </a:cubicBezTo>
                  <a:cubicBezTo>
                    <a:pt x="12" y="1331"/>
                    <a:pt x="12" y="1342"/>
                    <a:pt x="12" y="1364"/>
                  </a:cubicBezTo>
                  <a:cubicBezTo>
                    <a:pt x="1" y="1375"/>
                    <a:pt x="12" y="1408"/>
                    <a:pt x="23" y="1419"/>
                  </a:cubicBezTo>
                  <a:lnTo>
                    <a:pt x="12" y="1419"/>
                  </a:lnTo>
                  <a:cubicBezTo>
                    <a:pt x="23" y="1430"/>
                    <a:pt x="23" y="1430"/>
                    <a:pt x="34" y="1430"/>
                  </a:cubicBezTo>
                  <a:cubicBezTo>
                    <a:pt x="34" y="1430"/>
                    <a:pt x="45" y="1419"/>
                    <a:pt x="45" y="1419"/>
                  </a:cubicBezTo>
                  <a:cubicBezTo>
                    <a:pt x="45" y="1419"/>
                    <a:pt x="56" y="1408"/>
                    <a:pt x="56" y="1397"/>
                  </a:cubicBezTo>
                  <a:cubicBezTo>
                    <a:pt x="67" y="1386"/>
                    <a:pt x="67" y="1375"/>
                    <a:pt x="67" y="1353"/>
                  </a:cubicBezTo>
                  <a:cubicBezTo>
                    <a:pt x="100" y="1145"/>
                    <a:pt x="133" y="925"/>
                    <a:pt x="155" y="716"/>
                  </a:cubicBezTo>
                  <a:cubicBezTo>
                    <a:pt x="166" y="650"/>
                    <a:pt x="177" y="595"/>
                    <a:pt x="188" y="540"/>
                  </a:cubicBezTo>
                  <a:cubicBezTo>
                    <a:pt x="199" y="485"/>
                    <a:pt x="199" y="441"/>
                    <a:pt x="210" y="386"/>
                  </a:cubicBezTo>
                  <a:cubicBezTo>
                    <a:pt x="232" y="276"/>
                    <a:pt x="243" y="166"/>
                    <a:pt x="276" y="56"/>
                  </a:cubicBezTo>
                  <a:cubicBezTo>
                    <a:pt x="276" y="45"/>
                    <a:pt x="276" y="45"/>
                    <a:pt x="276" y="45"/>
                  </a:cubicBezTo>
                  <a:cubicBezTo>
                    <a:pt x="276" y="34"/>
                    <a:pt x="276" y="23"/>
                    <a:pt x="276" y="12"/>
                  </a:cubicBezTo>
                  <a:cubicBezTo>
                    <a:pt x="276" y="12"/>
                    <a:pt x="276" y="1"/>
                    <a:pt x="27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43">
              <a:extLst>
                <a:ext uri="{FF2B5EF4-FFF2-40B4-BE49-F238E27FC236}">
                  <a16:creationId xmlns:a16="http://schemas.microsoft.com/office/drawing/2014/main" id="{F1AF5426-8958-0657-923E-DC280591EE15}"/>
                </a:ext>
              </a:extLst>
            </p:cNvPr>
            <p:cNvSpPr/>
            <p:nvPr/>
          </p:nvSpPr>
          <p:spPr>
            <a:xfrm>
              <a:off x="4196825" y="-1210300"/>
              <a:ext cx="6625" cy="38925"/>
            </a:xfrm>
            <a:custGeom>
              <a:avLst/>
              <a:gdLst/>
              <a:ahLst/>
              <a:cxnLst/>
              <a:rect l="l" t="t" r="r" b="b"/>
              <a:pathLst>
                <a:path w="265" h="1557" extrusionOk="0">
                  <a:moveTo>
                    <a:pt x="221" y="1"/>
                  </a:moveTo>
                  <a:cubicBezTo>
                    <a:pt x="217" y="1"/>
                    <a:pt x="213" y="2"/>
                    <a:pt x="210" y="6"/>
                  </a:cubicBezTo>
                  <a:cubicBezTo>
                    <a:pt x="199" y="6"/>
                    <a:pt x="188" y="28"/>
                    <a:pt x="177" y="39"/>
                  </a:cubicBezTo>
                  <a:cubicBezTo>
                    <a:pt x="166" y="61"/>
                    <a:pt x="166" y="72"/>
                    <a:pt x="166" y="83"/>
                  </a:cubicBezTo>
                  <a:lnTo>
                    <a:pt x="155" y="160"/>
                  </a:lnTo>
                  <a:cubicBezTo>
                    <a:pt x="122" y="391"/>
                    <a:pt x="89" y="611"/>
                    <a:pt x="56" y="841"/>
                  </a:cubicBezTo>
                  <a:cubicBezTo>
                    <a:pt x="45" y="896"/>
                    <a:pt x="45" y="951"/>
                    <a:pt x="34" y="1006"/>
                  </a:cubicBezTo>
                  <a:cubicBezTo>
                    <a:pt x="34" y="1028"/>
                    <a:pt x="23" y="1050"/>
                    <a:pt x="23" y="1072"/>
                  </a:cubicBezTo>
                  <a:cubicBezTo>
                    <a:pt x="23" y="1105"/>
                    <a:pt x="23" y="1127"/>
                    <a:pt x="12" y="1160"/>
                  </a:cubicBezTo>
                  <a:cubicBezTo>
                    <a:pt x="12" y="1215"/>
                    <a:pt x="12" y="1270"/>
                    <a:pt x="1" y="1325"/>
                  </a:cubicBezTo>
                  <a:cubicBezTo>
                    <a:pt x="1" y="1369"/>
                    <a:pt x="1" y="1424"/>
                    <a:pt x="1" y="1468"/>
                  </a:cubicBezTo>
                  <a:cubicBezTo>
                    <a:pt x="1" y="1479"/>
                    <a:pt x="1" y="1490"/>
                    <a:pt x="12" y="1501"/>
                  </a:cubicBezTo>
                  <a:cubicBezTo>
                    <a:pt x="12" y="1512"/>
                    <a:pt x="12" y="1523"/>
                    <a:pt x="12" y="1523"/>
                  </a:cubicBezTo>
                  <a:cubicBezTo>
                    <a:pt x="12" y="1523"/>
                    <a:pt x="12" y="1534"/>
                    <a:pt x="12" y="1534"/>
                  </a:cubicBezTo>
                  <a:cubicBezTo>
                    <a:pt x="23" y="1534"/>
                    <a:pt x="23" y="1545"/>
                    <a:pt x="23" y="1545"/>
                  </a:cubicBezTo>
                  <a:cubicBezTo>
                    <a:pt x="34" y="1556"/>
                    <a:pt x="45" y="1556"/>
                    <a:pt x="45" y="1556"/>
                  </a:cubicBezTo>
                  <a:lnTo>
                    <a:pt x="56" y="1556"/>
                  </a:lnTo>
                  <a:cubicBezTo>
                    <a:pt x="67" y="1534"/>
                    <a:pt x="67" y="1512"/>
                    <a:pt x="67" y="1490"/>
                  </a:cubicBezTo>
                  <a:lnTo>
                    <a:pt x="67" y="1413"/>
                  </a:lnTo>
                  <a:cubicBezTo>
                    <a:pt x="67" y="1402"/>
                    <a:pt x="78" y="1380"/>
                    <a:pt x="78" y="1369"/>
                  </a:cubicBezTo>
                  <a:cubicBezTo>
                    <a:pt x="89" y="1149"/>
                    <a:pt x="122" y="929"/>
                    <a:pt x="155" y="709"/>
                  </a:cubicBezTo>
                  <a:lnTo>
                    <a:pt x="210" y="380"/>
                  </a:lnTo>
                  <a:lnTo>
                    <a:pt x="243" y="204"/>
                  </a:lnTo>
                  <a:cubicBezTo>
                    <a:pt x="243" y="182"/>
                    <a:pt x="254" y="149"/>
                    <a:pt x="254" y="116"/>
                  </a:cubicBezTo>
                  <a:cubicBezTo>
                    <a:pt x="254" y="105"/>
                    <a:pt x="265" y="83"/>
                    <a:pt x="265" y="72"/>
                  </a:cubicBezTo>
                  <a:cubicBezTo>
                    <a:pt x="254" y="50"/>
                    <a:pt x="254" y="28"/>
                    <a:pt x="243" y="6"/>
                  </a:cubicBezTo>
                  <a:cubicBezTo>
                    <a:pt x="235" y="6"/>
                    <a:pt x="228" y="1"/>
                    <a:pt x="2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43">
              <a:extLst>
                <a:ext uri="{FF2B5EF4-FFF2-40B4-BE49-F238E27FC236}">
                  <a16:creationId xmlns:a16="http://schemas.microsoft.com/office/drawing/2014/main" id="{A06F3088-D71E-82F2-2736-9AD60FAC6BAE}"/>
                </a:ext>
              </a:extLst>
            </p:cNvPr>
            <p:cNvSpPr/>
            <p:nvPr/>
          </p:nvSpPr>
          <p:spPr>
            <a:xfrm>
              <a:off x="4164925" y="-1168375"/>
              <a:ext cx="31375" cy="36300"/>
            </a:xfrm>
            <a:custGeom>
              <a:avLst/>
              <a:gdLst/>
              <a:ahLst/>
              <a:cxnLst/>
              <a:rect l="l" t="t" r="r" b="b"/>
              <a:pathLst>
                <a:path w="1255" h="1452" extrusionOk="0">
                  <a:moveTo>
                    <a:pt x="23" y="0"/>
                  </a:moveTo>
                  <a:cubicBezTo>
                    <a:pt x="12" y="0"/>
                    <a:pt x="1" y="11"/>
                    <a:pt x="1" y="11"/>
                  </a:cubicBezTo>
                  <a:cubicBezTo>
                    <a:pt x="1" y="22"/>
                    <a:pt x="1" y="44"/>
                    <a:pt x="12" y="55"/>
                  </a:cubicBezTo>
                  <a:cubicBezTo>
                    <a:pt x="12" y="66"/>
                    <a:pt x="23" y="77"/>
                    <a:pt x="23" y="77"/>
                  </a:cubicBezTo>
                  <a:cubicBezTo>
                    <a:pt x="34" y="88"/>
                    <a:pt x="34" y="99"/>
                    <a:pt x="45" y="99"/>
                  </a:cubicBezTo>
                  <a:cubicBezTo>
                    <a:pt x="56" y="110"/>
                    <a:pt x="56" y="121"/>
                    <a:pt x="67" y="121"/>
                  </a:cubicBezTo>
                  <a:cubicBezTo>
                    <a:pt x="89" y="143"/>
                    <a:pt x="111" y="165"/>
                    <a:pt x="133" y="187"/>
                  </a:cubicBezTo>
                  <a:cubicBezTo>
                    <a:pt x="166" y="231"/>
                    <a:pt x="199" y="275"/>
                    <a:pt x="243" y="308"/>
                  </a:cubicBezTo>
                  <a:cubicBezTo>
                    <a:pt x="397" y="473"/>
                    <a:pt x="562" y="627"/>
                    <a:pt x="716" y="792"/>
                  </a:cubicBezTo>
                  <a:cubicBezTo>
                    <a:pt x="749" y="825"/>
                    <a:pt x="793" y="869"/>
                    <a:pt x="826" y="902"/>
                  </a:cubicBezTo>
                  <a:cubicBezTo>
                    <a:pt x="870" y="946"/>
                    <a:pt x="903" y="990"/>
                    <a:pt x="936" y="1023"/>
                  </a:cubicBezTo>
                  <a:cubicBezTo>
                    <a:pt x="947" y="1045"/>
                    <a:pt x="969" y="1067"/>
                    <a:pt x="980" y="1089"/>
                  </a:cubicBezTo>
                  <a:cubicBezTo>
                    <a:pt x="1002" y="1100"/>
                    <a:pt x="1013" y="1122"/>
                    <a:pt x="1024" y="1144"/>
                  </a:cubicBezTo>
                  <a:cubicBezTo>
                    <a:pt x="1046" y="1155"/>
                    <a:pt x="1057" y="1177"/>
                    <a:pt x="1068" y="1188"/>
                  </a:cubicBezTo>
                  <a:cubicBezTo>
                    <a:pt x="1068" y="1199"/>
                    <a:pt x="1079" y="1199"/>
                    <a:pt x="1079" y="1210"/>
                  </a:cubicBezTo>
                  <a:cubicBezTo>
                    <a:pt x="1101" y="1232"/>
                    <a:pt x="1112" y="1254"/>
                    <a:pt x="1134" y="1276"/>
                  </a:cubicBezTo>
                  <a:cubicBezTo>
                    <a:pt x="1156" y="1309"/>
                    <a:pt x="1178" y="1342"/>
                    <a:pt x="1200" y="1386"/>
                  </a:cubicBezTo>
                  <a:cubicBezTo>
                    <a:pt x="1200" y="1386"/>
                    <a:pt x="1211" y="1397"/>
                    <a:pt x="1211" y="1408"/>
                  </a:cubicBezTo>
                  <a:cubicBezTo>
                    <a:pt x="1222" y="1419"/>
                    <a:pt x="1222" y="1430"/>
                    <a:pt x="1233" y="1441"/>
                  </a:cubicBezTo>
                  <a:cubicBezTo>
                    <a:pt x="1233" y="1441"/>
                    <a:pt x="1244" y="1452"/>
                    <a:pt x="1255" y="1452"/>
                  </a:cubicBezTo>
                  <a:cubicBezTo>
                    <a:pt x="1255" y="1452"/>
                    <a:pt x="1255" y="1441"/>
                    <a:pt x="1255" y="1441"/>
                  </a:cubicBezTo>
                  <a:cubicBezTo>
                    <a:pt x="1255" y="1430"/>
                    <a:pt x="1255" y="1419"/>
                    <a:pt x="1255" y="1408"/>
                  </a:cubicBezTo>
                  <a:cubicBezTo>
                    <a:pt x="1244" y="1386"/>
                    <a:pt x="1233" y="1364"/>
                    <a:pt x="1211" y="1342"/>
                  </a:cubicBezTo>
                  <a:cubicBezTo>
                    <a:pt x="1189" y="1298"/>
                    <a:pt x="1156" y="1254"/>
                    <a:pt x="1123" y="1199"/>
                  </a:cubicBezTo>
                  <a:cubicBezTo>
                    <a:pt x="1112" y="1177"/>
                    <a:pt x="1090" y="1155"/>
                    <a:pt x="1079" y="1133"/>
                  </a:cubicBezTo>
                  <a:cubicBezTo>
                    <a:pt x="1068" y="1111"/>
                    <a:pt x="1046" y="1100"/>
                    <a:pt x="1035" y="1078"/>
                  </a:cubicBezTo>
                  <a:lnTo>
                    <a:pt x="969" y="990"/>
                  </a:lnTo>
                  <a:cubicBezTo>
                    <a:pt x="958" y="968"/>
                    <a:pt x="936" y="957"/>
                    <a:pt x="925" y="935"/>
                  </a:cubicBezTo>
                  <a:cubicBezTo>
                    <a:pt x="903" y="913"/>
                    <a:pt x="881" y="891"/>
                    <a:pt x="870" y="869"/>
                  </a:cubicBezTo>
                  <a:cubicBezTo>
                    <a:pt x="848" y="847"/>
                    <a:pt x="826" y="825"/>
                    <a:pt x="815" y="814"/>
                  </a:cubicBezTo>
                  <a:cubicBezTo>
                    <a:pt x="793" y="792"/>
                    <a:pt x="782" y="770"/>
                    <a:pt x="760" y="748"/>
                  </a:cubicBezTo>
                  <a:cubicBezTo>
                    <a:pt x="738" y="726"/>
                    <a:pt x="716" y="704"/>
                    <a:pt x="694" y="682"/>
                  </a:cubicBezTo>
                  <a:cubicBezTo>
                    <a:pt x="551" y="517"/>
                    <a:pt x="386" y="363"/>
                    <a:pt x="232" y="198"/>
                  </a:cubicBezTo>
                  <a:cubicBezTo>
                    <a:pt x="199" y="165"/>
                    <a:pt x="166" y="132"/>
                    <a:pt x="133" y="88"/>
                  </a:cubicBezTo>
                  <a:cubicBezTo>
                    <a:pt x="111" y="66"/>
                    <a:pt x="89" y="44"/>
                    <a:pt x="78" y="22"/>
                  </a:cubicBezTo>
                  <a:cubicBezTo>
                    <a:pt x="56" y="11"/>
                    <a:pt x="45"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43">
              <a:extLst>
                <a:ext uri="{FF2B5EF4-FFF2-40B4-BE49-F238E27FC236}">
                  <a16:creationId xmlns:a16="http://schemas.microsoft.com/office/drawing/2014/main" id="{7DC5663D-6215-3ABD-1A7C-7205B1D84BDF}"/>
                </a:ext>
              </a:extLst>
            </p:cNvPr>
            <p:cNvSpPr/>
            <p:nvPr/>
          </p:nvSpPr>
          <p:spPr>
            <a:xfrm>
              <a:off x="4213050" y="-1165350"/>
              <a:ext cx="12400" cy="58025"/>
            </a:xfrm>
            <a:custGeom>
              <a:avLst/>
              <a:gdLst/>
              <a:ahLst/>
              <a:cxnLst/>
              <a:rect l="l" t="t" r="r" b="b"/>
              <a:pathLst>
                <a:path w="496" h="2321" extrusionOk="0">
                  <a:moveTo>
                    <a:pt x="451" y="0"/>
                  </a:moveTo>
                  <a:cubicBezTo>
                    <a:pt x="429" y="0"/>
                    <a:pt x="418" y="22"/>
                    <a:pt x="407" y="33"/>
                  </a:cubicBezTo>
                  <a:cubicBezTo>
                    <a:pt x="396" y="44"/>
                    <a:pt x="385" y="66"/>
                    <a:pt x="385" y="88"/>
                  </a:cubicBezTo>
                  <a:lnTo>
                    <a:pt x="374" y="143"/>
                  </a:lnTo>
                  <a:cubicBezTo>
                    <a:pt x="319" y="385"/>
                    <a:pt x="264" y="616"/>
                    <a:pt x="209" y="847"/>
                  </a:cubicBezTo>
                  <a:cubicBezTo>
                    <a:pt x="187" y="957"/>
                    <a:pt x="165" y="1078"/>
                    <a:pt x="143" y="1188"/>
                  </a:cubicBezTo>
                  <a:cubicBezTo>
                    <a:pt x="121" y="1309"/>
                    <a:pt x="99" y="1419"/>
                    <a:pt x="77" y="1540"/>
                  </a:cubicBezTo>
                  <a:cubicBezTo>
                    <a:pt x="55" y="1661"/>
                    <a:pt x="33" y="1782"/>
                    <a:pt x="22" y="1914"/>
                  </a:cubicBezTo>
                  <a:cubicBezTo>
                    <a:pt x="11" y="1969"/>
                    <a:pt x="11" y="2035"/>
                    <a:pt x="0" y="2101"/>
                  </a:cubicBezTo>
                  <a:cubicBezTo>
                    <a:pt x="0" y="2112"/>
                    <a:pt x="0" y="2123"/>
                    <a:pt x="0" y="2145"/>
                  </a:cubicBezTo>
                  <a:cubicBezTo>
                    <a:pt x="0" y="2156"/>
                    <a:pt x="0" y="2178"/>
                    <a:pt x="0" y="2200"/>
                  </a:cubicBezTo>
                  <a:lnTo>
                    <a:pt x="0" y="2244"/>
                  </a:lnTo>
                  <a:cubicBezTo>
                    <a:pt x="0" y="2266"/>
                    <a:pt x="0" y="2277"/>
                    <a:pt x="0" y="2299"/>
                  </a:cubicBezTo>
                  <a:cubicBezTo>
                    <a:pt x="11" y="2299"/>
                    <a:pt x="22" y="2310"/>
                    <a:pt x="22" y="2310"/>
                  </a:cubicBezTo>
                  <a:cubicBezTo>
                    <a:pt x="22" y="2321"/>
                    <a:pt x="33" y="2321"/>
                    <a:pt x="33" y="2321"/>
                  </a:cubicBezTo>
                  <a:cubicBezTo>
                    <a:pt x="44" y="2321"/>
                    <a:pt x="55" y="2310"/>
                    <a:pt x="55" y="2299"/>
                  </a:cubicBezTo>
                  <a:cubicBezTo>
                    <a:pt x="66" y="2288"/>
                    <a:pt x="66" y="2277"/>
                    <a:pt x="66" y="2255"/>
                  </a:cubicBezTo>
                  <a:cubicBezTo>
                    <a:pt x="66" y="2244"/>
                    <a:pt x="77" y="2233"/>
                    <a:pt x="77" y="2222"/>
                  </a:cubicBezTo>
                  <a:cubicBezTo>
                    <a:pt x="77" y="2200"/>
                    <a:pt x="77" y="2178"/>
                    <a:pt x="77" y="2156"/>
                  </a:cubicBezTo>
                  <a:cubicBezTo>
                    <a:pt x="88" y="2112"/>
                    <a:pt x="99" y="2068"/>
                    <a:pt x="99" y="2013"/>
                  </a:cubicBezTo>
                  <a:cubicBezTo>
                    <a:pt x="110" y="1969"/>
                    <a:pt x="110" y="1914"/>
                    <a:pt x="121" y="1859"/>
                  </a:cubicBezTo>
                  <a:lnTo>
                    <a:pt x="154" y="1683"/>
                  </a:lnTo>
                  <a:cubicBezTo>
                    <a:pt x="176" y="1562"/>
                    <a:pt x="198" y="1441"/>
                    <a:pt x="231" y="1320"/>
                  </a:cubicBezTo>
                  <a:cubicBezTo>
                    <a:pt x="253" y="1199"/>
                    <a:pt x="275" y="1078"/>
                    <a:pt x="297" y="957"/>
                  </a:cubicBezTo>
                  <a:cubicBezTo>
                    <a:pt x="330" y="836"/>
                    <a:pt x="352" y="715"/>
                    <a:pt x="385" y="594"/>
                  </a:cubicBezTo>
                  <a:cubicBezTo>
                    <a:pt x="407" y="484"/>
                    <a:pt x="429" y="363"/>
                    <a:pt x="462" y="253"/>
                  </a:cubicBezTo>
                  <a:cubicBezTo>
                    <a:pt x="462" y="231"/>
                    <a:pt x="473" y="198"/>
                    <a:pt x="473" y="176"/>
                  </a:cubicBezTo>
                  <a:lnTo>
                    <a:pt x="495" y="121"/>
                  </a:lnTo>
                  <a:cubicBezTo>
                    <a:pt x="495" y="99"/>
                    <a:pt x="495" y="77"/>
                    <a:pt x="495" y="55"/>
                  </a:cubicBezTo>
                  <a:cubicBezTo>
                    <a:pt x="484" y="33"/>
                    <a:pt x="473" y="0"/>
                    <a:pt x="4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43">
              <a:extLst>
                <a:ext uri="{FF2B5EF4-FFF2-40B4-BE49-F238E27FC236}">
                  <a16:creationId xmlns:a16="http://schemas.microsoft.com/office/drawing/2014/main" id="{9E5EB9C0-DFEA-922B-0D3D-61424370C3E3}"/>
                </a:ext>
              </a:extLst>
            </p:cNvPr>
            <p:cNvSpPr/>
            <p:nvPr/>
          </p:nvSpPr>
          <p:spPr>
            <a:xfrm>
              <a:off x="4186650" y="-1102400"/>
              <a:ext cx="26975" cy="30000"/>
            </a:xfrm>
            <a:custGeom>
              <a:avLst/>
              <a:gdLst/>
              <a:ahLst/>
              <a:cxnLst/>
              <a:rect l="l" t="t" r="r" b="b"/>
              <a:pathLst>
                <a:path w="1079" h="1200" extrusionOk="0">
                  <a:moveTo>
                    <a:pt x="56" y="1"/>
                  </a:moveTo>
                  <a:cubicBezTo>
                    <a:pt x="45" y="1"/>
                    <a:pt x="12" y="1"/>
                    <a:pt x="12" y="23"/>
                  </a:cubicBezTo>
                  <a:cubicBezTo>
                    <a:pt x="1" y="23"/>
                    <a:pt x="1" y="34"/>
                    <a:pt x="1" y="45"/>
                  </a:cubicBezTo>
                  <a:cubicBezTo>
                    <a:pt x="1" y="45"/>
                    <a:pt x="12" y="56"/>
                    <a:pt x="12" y="67"/>
                  </a:cubicBezTo>
                  <a:cubicBezTo>
                    <a:pt x="12" y="78"/>
                    <a:pt x="12" y="78"/>
                    <a:pt x="12" y="89"/>
                  </a:cubicBezTo>
                  <a:cubicBezTo>
                    <a:pt x="23" y="100"/>
                    <a:pt x="34" y="111"/>
                    <a:pt x="45" y="122"/>
                  </a:cubicBezTo>
                  <a:cubicBezTo>
                    <a:pt x="45" y="122"/>
                    <a:pt x="45" y="132"/>
                    <a:pt x="56" y="132"/>
                  </a:cubicBezTo>
                  <a:lnTo>
                    <a:pt x="89" y="165"/>
                  </a:lnTo>
                  <a:cubicBezTo>
                    <a:pt x="122" y="198"/>
                    <a:pt x="155" y="231"/>
                    <a:pt x="199" y="275"/>
                  </a:cubicBezTo>
                  <a:cubicBezTo>
                    <a:pt x="276" y="352"/>
                    <a:pt x="353" y="429"/>
                    <a:pt x="430" y="517"/>
                  </a:cubicBezTo>
                  <a:cubicBezTo>
                    <a:pt x="496" y="594"/>
                    <a:pt x="573" y="671"/>
                    <a:pt x="650" y="759"/>
                  </a:cubicBezTo>
                  <a:cubicBezTo>
                    <a:pt x="716" y="836"/>
                    <a:pt x="793" y="924"/>
                    <a:pt x="870" y="1012"/>
                  </a:cubicBezTo>
                  <a:cubicBezTo>
                    <a:pt x="903" y="1056"/>
                    <a:pt x="936" y="1100"/>
                    <a:pt x="969" y="1144"/>
                  </a:cubicBezTo>
                  <a:cubicBezTo>
                    <a:pt x="991" y="1155"/>
                    <a:pt x="1012" y="1177"/>
                    <a:pt x="1034" y="1199"/>
                  </a:cubicBezTo>
                  <a:lnTo>
                    <a:pt x="1078" y="1199"/>
                  </a:lnTo>
                  <a:cubicBezTo>
                    <a:pt x="1078" y="1199"/>
                    <a:pt x="1078" y="1188"/>
                    <a:pt x="1078" y="1188"/>
                  </a:cubicBezTo>
                  <a:cubicBezTo>
                    <a:pt x="1078" y="1177"/>
                    <a:pt x="1078" y="1166"/>
                    <a:pt x="1067" y="1144"/>
                  </a:cubicBezTo>
                  <a:cubicBezTo>
                    <a:pt x="1056" y="1133"/>
                    <a:pt x="1056" y="1122"/>
                    <a:pt x="1045" y="1122"/>
                  </a:cubicBezTo>
                  <a:cubicBezTo>
                    <a:pt x="1034" y="1100"/>
                    <a:pt x="1023" y="1089"/>
                    <a:pt x="1012" y="1067"/>
                  </a:cubicBezTo>
                  <a:cubicBezTo>
                    <a:pt x="991" y="1034"/>
                    <a:pt x="958" y="1001"/>
                    <a:pt x="936" y="957"/>
                  </a:cubicBezTo>
                  <a:cubicBezTo>
                    <a:pt x="881" y="880"/>
                    <a:pt x="815" y="814"/>
                    <a:pt x="760" y="737"/>
                  </a:cubicBezTo>
                  <a:cubicBezTo>
                    <a:pt x="683" y="649"/>
                    <a:pt x="617" y="561"/>
                    <a:pt x="540" y="473"/>
                  </a:cubicBezTo>
                  <a:cubicBezTo>
                    <a:pt x="463" y="385"/>
                    <a:pt x="386" y="308"/>
                    <a:pt x="309" y="231"/>
                  </a:cubicBezTo>
                  <a:cubicBezTo>
                    <a:pt x="276" y="198"/>
                    <a:pt x="243" y="165"/>
                    <a:pt x="199" y="122"/>
                  </a:cubicBezTo>
                  <a:cubicBezTo>
                    <a:pt x="177" y="100"/>
                    <a:pt x="166" y="89"/>
                    <a:pt x="144" y="67"/>
                  </a:cubicBezTo>
                  <a:cubicBezTo>
                    <a:pt x="133" y="56"/>
                    <a:pt x="122" y="45"/>
                    <a:pt x="111" y="34"/>
                  </a:cubicBezTo>
                  <a:cubicBezTo>
                    <a:pt x="100" y="34"/>
                    <a:pt x="100" y="23"/>
                    <a:pt x="89" y="23"/>
                  </a:cubicBezTo>
                  <a:cubicBezTo>
                    <a:pt x="78" y="12"/>
                    <a:pt x="67"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43">
              <a:extLst>
                <a:ext uri="{FF2B5EF4-FFF2-40B4-BE49-F238E27FC236}">
                  <a16:creationId xmlns:a16="http://schemas.microsoft.com/office/drawing/2014/main" id="{AC60B4C7-23CD-85FB-E335-46B0A1725061}"/>
                </a:ext>
              </a:extLst>
            </p:cNvPr>
            <p:cNvSpPr/>
            <p:nvPr/>
          </p:nvSpPr>
          <p:spPr>
            <a:xfrm>
              <a:off x="4201225" y="-1039900"/>
              <a:ext cx="31100" cy="41450"/>
            </a:xfrm>
            <a:custGeom>
              <a:avLst/>
              <a:gdLst/>
              <a:ahLst/>
              <a:cxnLst/>
              <a:rect l="l" t="t" r="r" b="b"/>
              <a:pathLst>
                <a:path w="1244" h="1658" extrusionOk="0">
                  <a:moveTo>
                    <a:pt x="28" y="1"/>
                  </a:moveTo>
                  <a:cubicBezTo>
                    <a:pt x="19" y="1"/>
                    <a:pt x="12" y="6"/>
                    <a:pt x="12" y="19"/>
                  </a:cubicBezTo>
                  <a:cubicBezTo>
                    <a:pt x="1" y="41"/>
                    <a:pt x="12" y="74"/>
                    <a:pt x="23" y="85"/>
                  </a:cubicBezTo>
                  <a:cubicBezTo>
                    <a:pt x="34" y="107"/>
                    <a:pt x="45" y="118"/>
                    <a:pt x="56" y="129"/>
                  </a:cubicBezTo>
                  <a:cubicBezTo>
                    <a:pt x="89" y="162"/>
                    <a:pt x="122" y="206"/>
                    <a:pt x="166" y="250"/>
                  </a:cubicBezTo>
                  <a:cubicBezTo>
                    <a:pt x="243" y="338"/>
                    <a:pt x="309" y="426"/>
                    <a:pt x="386" y="503"/>
                  </a:cubicBezTo>
                  <a:cubicBezTo>
                    <a:pt x="451" y="591"/>
                    <a:pt x="517" y="668"/>
                    <a:pt x="572" y="745"/>
                  </a:cubicBezTo>
                  <a:cubicBezTo>
                    <a:pt x="616" y="789"/>
                    <a:pt x="649" y="833"/>
                    <a:pt x="682" y="877"/>
                  </a:cubicBezTo>
                  <a:cubicBezTo>
                    <a:pt x="715" y="921"/>
                    <a:pt x="748" y="965"/>
                    <a:pt x="781" y="1009"/>
                  </a:cubicBezTo>
                  <a:cubicBezTo>
                    <a:pt x="803" y="1042"/>
                    <a:pt x="825" y="1075"/>
                    <a:pt x="847" y="1108"/>
                  </a:cubicBezTo>
                  <a:cubicBezTo>
                    <a:pt x="847" y="1119"/>
                    <a:pt x="847" y="1119"/>
                    <a:pt x="847" y="1119"/>
                  </a:cubicBezTo>
                  <a:lnTo>
                    <a:pt x="858" y="1119"/>
                  </a:lnTo>
                  <a:cubicBezTo>
                    <a:pt x="880" y="1152"/>
                    <a:pt x="902" y="1196"/>
                    <a:pt x="924" y="1229"/>
                  </a:cubicBezTo>
                  <a:cubicBezTo>
                    <a:pt x="946" y="1262"/>
                    <a:pt x="968" y="1295"/>
                    <a:pt x="990" y="1328"/>
                  </a:cubicBezTo>
                  <a:cubicBezTo>
                    <a:pt x="1012" y="1361"/>
                    <a:pt x="1023" y="1394"/>
                    <a:pt x="1045" y="1426"/>
                  </a:cubicBezTo>
                  <a:cubicBezTo>
                    <a:pt x="1067" y="1448"/>
                    <a:pt x="1089" y="1481"/>
                    <a:pt x="1100" y="1503"/>
                  </a:cubicBezTo>
                  <a:lnTo>
                    <a:pt x="1133" y="1558"/>
                  </a:lnTo>
                  <a:cubicBezTo>
                    <a:pt x="1155" y="1569"/>
                    <a:pt x="1166" y="1591"/>
                    <a:pt x="1188" y="1613"/>
                  </a:cubicBezTo>
                  <a:cubicBezTo>
                    <a:pt x="1199" y="1624"/>
                    <a:pt x="1210" y="1646"/>
                    <a:pt x="1221" y="1646"/>
                  </a:cubicBezTo>
                  <a:lnTo>
                    <a:pt x="1221" y="1657"/>
                  </a:lnTo>
                  <a:cubicBezTo>
                    <a:pt x="1232" y="1657"/>
                    <a:pt x="1232" y="1646"/>
                    <a:pt x="1243" y="1646"/>
                  </a:cubicBezTo>
                  <a:cubicBezTo>
                    <a:pt x="1232" y="1635"/>
                    <a:pt x="1232" y="1624"/>
                    <a:pt x="1232" y="1624"/>
                  </a:cubicBezTo>
                  <a:cubicBezTo>
                    <a:pt x="1221" y="1613"/>
                    <a:pt x="1221" y="1602"/>
                    <a:pt x="1221" y="1602"/>
                  </a:cubicBezTo>
                  <a:cubicBezTo>
                    <a:pt x="1166" y="1514"/>
                    <a:pt x="1111" y="1426"/>
                    <a:pt x="1067" y="1339"/>
                  </a:cubicBezTo>
                  <a:cubicBezTo>
                    <a:pt x="1034" y="1295"/>
                    <a:pt x="1012" y="1251"/>
                    <a:pt x="990" y="1207"/>
                  </a:cubicBezTo>
                  <a:cubicBezTo>
                    <a:pt x="968" y="1163"/>
                    <a:pt x="935" y="1119"/>
                    <a:pt x="913" y="1075"/>
                  </a:cubicBezTo>
                  <a:cubicBezTo>
                    <a:pt x="902" y="1064"/>
                    <a:pt x="891" y="1042"/>
                    <a:pt x="880" y="1020"/>
                  </a:cubicBezTo>
                  <a:cubicBezTo>
                    <a:pt x="858" y="998"/>
                    <a:pt x="847" y="965"/>
                    <a:pt x="825" y="943"/>
                  </a:cubicBezTo>
                  <a:cubicBezTo>
                    <a:pt x="814" y="921"/>
                    <a:pt x="792" y="899"/>
                    <a:pt x="781" y="877"/>
                  </a:cubicBezTo>
                  <a:cubicBezTo>
                    <a:pt x="759" y="855"/>
                    <a:pt x="737" y="822"/>
                    <a:pt x="726" y="800"/>
                  </a:cubicBezTo>
                  <a:cubicBezTo>
                    <a:pt x="715" y="778"/>
                    <a:pt x="693" y="767"/>
                    <a:pt x="682" y="745"/>
                  </a:cubicBezTo>
                  <a:cubicBezTo>
                    <a:pt x="660" y="723"/>
                    <a:pt x="638" y="690"/>
                    <a:pt x="616" y="668"/>
                  </a:cubicBezTo>
                  <a:cubicBezTo>
                    <a:pt x="583" y="624"/>
                    <a:pt x="550" y="580"/>
                    <a:pt x="517" y="536"/>
                  </a:cubicBezTo>
                  <a:cubicBezTo>
                    <a:pt x="495" y="503"/>
                    <a:pt x="462" y="459"/>
                    <a:pt x="429" y="426"/>
                  </a:cubicBezTo>
                  <a:lnTo>
                    <a:pt x="309" y="283"/>
                  </a:lnTo>
                  <a:cubicBezTo>
                    <a:pt x="243" y="206"/>
                    <a:pt x="166" y="118"/>
                    <a:pt x="100" y="41"/>
                  </a:cubicBezTo>
                  <a:cubicBezTo>
                    <a:pt x="89" y="30"/>
                    <a:pt x="67" y="8"/>
                    <a:pt x="45" y="8"/>
                  </a:cubicBezTo>
                  <a:cubicBezTo>
                    <a:pt x="40" y="3"/>
                    <a:pt x="34" y="1"/>
                    <a:pt x="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43">
              <a:extLst>
                <a:ext uri="{FF2B5EF4-FFF2-40B4-BE49-F238E27FC236}">
                  <a16:creationId xmlns:a16="http://schemas.microsoft.com/office/drawing/2014/main" id="{87D3CB5F-3CAD-3995-86CE-E668D1A14D74}"/>
                </a:ext>
              </a:extLst>
            </p:cNvPr>
            <p:cNvSpPr/>
            <p:nvPr/>
          </p:nvSpPr>
          <p:spPr>
            <a:xfrm>
              <a:off x="4232025" y="-1079025"/>
              <a:ext cx="9650" cy="44550"/>
            </a:xfrm>
            <a:custGeom>
              <a:avLst/>
              <a:gdLst/>
              <a:ahLst/>
              <a:cxnLst/>
              <a:rect l="l" t="t" r="r" b="b"/>
              <a:pathLst>
                <a:path w="386" h="1782" extrusionOk="0">
                  <a:moveTo>
                    <a:pt x="352" y="0"/>
                  </a:moveTo>
                  <a:cubicBezTo>
                    <a:pt x="341" y="0"/>
                    <a:pt x="330" y="11"/>
                    <a:pt x="319" y="22"/>
                  </a:cubicBezTo>
                  <a:cubicBezTo>
                    <a:pt x="308" y="33"/>
                    <a:pt x="308" y="44"/>
                    <a:pt x="297" y="66"/>
                  </a:cubicBezTo>
                  <a:cubicBezTo>
                    <a:pt x="297" y="77"/>
                    <a:pt x="297" y="99"/>
                    <a:pt x="297" y="110"/>
                  </a:cubicBezTo>
                  <a:cubicBezTo>
                    <a:pt x="286" y="143"/>
                    <a:pt x="275" y="187"/>
                    <a:pt x="264" y="220"/>
                  </a:cubicBezTo>
                  <a:cubicBezTo>
                    <a:pt x="253" y="286"/>
                    <a:pt x="242" y="352"/>
                    <a:pt x="220" y="418"/>
                  </a:cubicBezTo>
                  <a:cubicBezTo>
                    <a:pt x="198" y="528"/>
                    <a:pt x="176" y="638"/>
                    <a:pt x="154" y="748"/>
                  </a:cubicBezTo>
                  <a:cubicBezTo>
                    <a:pt x="132" y="858"/>
                    <a:pt x="110" y="968"/>
                    <a:pt x="99" y="1078"/>
                  </a:cubicBezTo>
                  <a:cubicBezTo>
                    <a:pt x="77" y="1188"/>
                    <a:pt x="55" y="1287"/>
                    <a:pt x="44" y="1397"/>
                  </a:cubicBezTo>
                  <a:cubicBezTo>
                    <a:pt x="33" y="1452"/>
                    <a:pt x="22" y="1518"/>
                    <a:pt x="11" y="1573"/>
                  </a:cubicBezTo>
                  <a:cubicBezTo>
                    <a:pt x="11" y="1617"/>
                    <a:pt x="0" y="1672"/>
                    <a:pt x="0" y="1716"/>
                  </a:cubicBezTo>
                  <a:cubicBezTo>
                    <a:pt x="0" y="1727"/>
                    <a:pt x="0" y="1749"/>
                    <a:pt x="0" y="1760"/>
                  </a:cubicBezTo>
                  <a:cubicBezTo>
                    <a:pt x="11" y="1771"/>
                    <a:pt x="11" y="1782"/>
                    <a:pt x="22" y="1782"/>
                  </a:cubicBezTo>
                  <a:lnTo>
                    <a:pt x="22" y="1771"/>
                  </a:lnTo>
                  <a:cubicBezTo>
                    <a:pt x="33" y="1771"/>
                    <a:pt x="33" y="1771"/>
                    <a:pt x="44" y="1760"/>
                  </a:cubicBezTo>
                  <a:lnTo>
                    <a:pt x="33" y="1760"/>
                  </a:lnTo>
                  <a:lnTo>
                    <a:pt x="33" y="1738"/>
                  </a:lnTo>
                  <a:lnTo>
                    <a:pt x="33" y="1716"/>
                  </a:lnTo>
                  <a:cubicBezTo>
                    <a:pt x="33" y="1672"/>
                    <a:pt x="44" y="1628"/>
                    <a:pt x="55" y="1573"/>
                  </a:cubicBezTo>
                  <a:cubicBezTo>
                    <a:pt x="66" y="1551"/>
                    <a:pt x="66" y="1529"/>
                    <a:pt x="66" y="1496"/>
                  </a:cubicBezTo>
                  <a:cubicBezTo>
                    <a:pt x="77" y="1452"/>
                    <a:pt x="88" y="1397"/>
                    <a:pt x="99" y="1342"/>
                  </a:cubicBezTo>
                  <a:cubicBezTo>
                    <a:pt x="121" y="1221"/>
                    <a:pt x="143" y="1111"/>
                    <a:pt x="176" y="990"/>
                  </a:cubicBezTo>
                  <a:cubicBezTo>
                    <a:pt x="187" y="891"/>
                    <a:pt x="220" y="781"/>
                    <a:pt x="242" y="671"/>
                  </a:cubicBezTo>
                  <a:cubicBezTo>
                    <a:pt x="264" y="561"/>
                    <a:pt x="286" y="451"/>
                    <a:pt x="319" y="352"/>
                  </a:cubicBezTo>
                  <a:cubicBezTo>
                    <a:pt x="330" y="297"/>
                    <a:pt x="341" y="242"/>
                    <a:pt x="352" y="187"/>
                  </a:cubicBezTo>
                  <a:cubicBezTo>
                    <a:pt x="363" y="165"/>
                    <a:pt x="363" y="143"/>
                    <a:pt x="374" y="110"/>
                  </a:cubicBezTo>
                  <a:cubicBezTo>
                    <a:pt x="374" y="99"/>
                    <a:pt x="385" y="88"/>
                    <a:pt x="385" y="66"/>
                  </a:cubicBezTo>
                  <a:cubicBezTo>
                    <a:pt x="385" y="44"/>
                    <a:pt x="374" y="22"/>
                    <a:pt x="36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43">
              <a:extLst>
                <a:ext uri="{FF2B5EF4-FFF2-40B4-BE49-F238E27FC236}">
                  <a16:creationId xmlns:a16="http://schemas.microsoft.com/office/drawing/2014/main" id="{E7EB7FA2-F06B-DCAA-6C80-39AFF8C48EC0}"/>
                </a:ext>
              </a:extLst>
            </p:cNvPr>
            <p:cNvSpPr/>
            <p:nvPr/>
          </p:nvSpPr>
          <p:spPr>
            <a:xfrm>
              <a:off x="4205350" y="-983550"/>
              <a:ext cx="36875" cy="49975"/>
            </a:xfrm>
            <a:custGeom>
              <a:avLst/>
              <a:gdLst/>
              <a:ahLst/>
              <a:cxnLst/>
              <a:rect l="l" t="t" r="r" b="b"/>
              <a:pathLst>
                <a:path w="1475" h="1999" extrusionOk="0">
                  <a:moveTo>
                    <a:pt x="23" y="0"/>
                  </a:moveTo>
                  <a:cubicBezTo>
                    <a:pt x="14" y="0"/>
                    <a:pt x="6" y="3"/>
                    <a:pt x="1" y="8"/>
                  </a:cubicBezTo>
                  <a:cubicBezTo>
                    <a:pt x="1" y="19"/>
                    <a:pt x="1" y="19"/>
                    <a:pt x="1" y="30"/>
                  </a:cubicBezTo>
                  <a:cubicBezTo>
                    <a:pt x="1" y="30"/>
                    <a:pt x="1" y="41"/>
                    <a:pt x="1" y="52"/>
                  </a:cubicBezTo>
                  <a:cubicBezTo>
                    <a:pt x="1" y="63"/>
                    <a:pt x="12" y="74"/>
                    <a:pt x="12" y="74"/>
                  </a:cubicBezTo>
                  <a:cubicBezTo>
                    <a:pt x="23" y="96"/>
                    <a:pt x="34" y="107"/>
                    <a:pt x="45" y="118"/>
                  </a:cubicBezTo>
                  <a:lnTo>
                    <a:pt x="100" y="173"/>
                  </a:lnTo>
                  <a:cubicBezTo>
                    <a:pt x="253" y="338"/>
                    <a:pt x="396" y="503"/>
                    <a:pt x="550" y="668"/>
                  </a:cubicBezTo>
                  <a:cubicBezTo>
                    <a:pt x="627" y="745"/>
                    <a:pt x="693" y="833"/>
                    <a:pt x="759" y="910"/>
                  </a:cubicBezTo>
                  <a:cubicBezTo>
                    <a:pt x="792" y="954"/>
                    <a:pt x="836" y="987"/>
                    <a:pt x="869" y="1031"/>
                  </a:cubicBezTo>
                  <a:lnTo>
                    <a:pt x="979" y="1174"/>
                  </a:lnTo>
                  <a:cubicBezTo>
                    <a:pt x="990" y="1207"/>
                    <a:pt x="1012" y="1229"/>
                    <a:pt x="1034" y="1262"/>
                  </a:cubicBezTo>
                  <a:cubicBezTo>
                    <a:pt x="1045" y="1284"/>
                    <a:pt x="1067" y="1306"/>
                    <a:pt x="1089" y="1339"/>
                  </a:cubicBezTo>
                  <a:cubicBezTo>
                    <a:pt x="1100" y="1372"/>
                    <a:pt x="1122" y="1394"/>
                    <a:pt x="1144" y="1427"/>
                  </a:cubicBezTo>
                  <a:cubicBezTo>
                    <a:pt x="1155" y="1449"/>
                    <a:pt x="1166" y="1471"/>
                    <a:pt x="1177" y="1482"/>
                  </a:cubicBezTo>
                  <a:cubicBezTo>
                    <a:pt x="1199" y="1515"/>
                    <a:pt x="1210" y="1548"/>
                    <a:pt x="1232" y="1581"/>
                  </a:cubicBezTo>
                  <a:cubicBezTo>
                    <a:pt x="1243" y="1592"/>
                    <a:pt x="1254" y="1614"/>
                    <a:pt x="1254" y="1636"/>
                  </a:cubicBezTo>
                  <a:cubicBezTo>
                    <a:pt x="1276" y="1658"/>
                    <a:pt x="1287" y="1691"/>
                    <a:pt x="1298" y="1713"/>
                  </a:cubicBezTo>
                  <a:lnTo>
                    <a:pt x="1375" y="1867"/>
                  </a:lnTo>
                  <a:cubicBezTo>
                    <a:pt x="1386" y="1889"/>
                    <a:pt x="1386" y="1911"/>
                    <a:pt x="1397" y="1933"/>
                  </a:cubicBezTo>
                  <a:cubicBezTo>
                    <a:pt x="1408" y="1944"/>
                    <a:pt x="1408" y="1966"/>
                    <a:pt x="1419" y="1977"/>
                  </a:cubicBezTo>
                  <a:cubicBezTo>
                    <a:pt x="1430" y="1988"/>
                    <a:pt x="1441" y="1999"/>
                    <a:pt x="1452" y="1999"/>
                  </a:cubicBezTo>
                  <a:lnTo>
                    <a:pt x="1463" y="1999"/>
                  </a:lnTo>
                  <a:cubicBezTo>
                    <a:pt x="1463" y="1999"/>
                    <a:pt x="1474" y="1988"/>
                    <a:pt x="1474" y="1977"/>
                  </a:cubicBezTo>
                  <a:cubicBezTo>
                    <a:pt x="1474" y="1966"/>
                    <a:pt x="1474" y="1955"/>
                    <a:pt x="1474" y="1955"/>
                  </a:cubicBezTo>
                  <a:cubicBezTo>
                    <a:pt x="1463" y="1933"/>
                    <a:pt x="1463" y="1922"/>
                    <a:pt x="1452" y="1900"/>
                  </a:cubicBezTo>
                  <a:cubicBezTo>
                    <a:pt x="1452" y="1878"/>
                    <a:pt x="1441" y="1856"/>
                    <a:pt x="1430" y="1823"/>
                  </a:cubicBezTo>
                  <a:cubicBezTo>
                    <a:pt x="1419" y="1801"/>
                    <a:pt x="1408" y="1779"/>
                    <a:pt x="1397" y="1768"/>
                  </a:cubicBezTo>
                  <a:cubicBezTo>
                    <a:pt x="1397" y="1768"/>
                    <a:pt x="1397" y="1757"/>
                    <a:pt x="1397" y="1757"/>
                  </a:cubicBezTo>
                  <a:cubicBezTo>
                    <a:pt x="1375" y="1691"/>
                    <a:pt x="1342" y="1625"/>
                    <a:pt x="1309" y="1559"/>
                  </a:cubicBezTo>
                  <a:cubicBezTo>
                    <a:pt x="1298" y="1537"/>
                    <a:pt x="1287" y="1504"/>
                    <a:pt x="1265" y="1482"/>
                  </a:cubicBezTo>
                  <a:cubicBezTo>
                    <a:pt x="1254" y="1460"/>
                    <a:pt x="1243" y="1438"/>
                    <a:pt x="1232" y="1416"/>
                  </a:cubicBezTo>
                  <a:cubicBezTo>
                    <a:pt x="1210" y="1383"/>
                    <a:pt x="1188" y="1350"/>
                    <a:pt x="1166" y="1317"/>
                  </a:cubicBezTo>
                  <a:cubicBezTo>
                    <a:pt x="1166" y="1295"/>
                    <a:pt x="1155" y="1284"/>
                    <a:pt x="1144" y="1262"/>
                  </a:cubicBezTo>
                  <a:cubicBezTo>
                    <a:pt x="1111" y="1218"/>
                    <a:pt x="1078" y="1163"/>
                    <a:pt x="1034" y="1108"/>
                  </a:cubicBezTo>
                  <a:cubicBezTo>
                    <a:pt x="1023" y="1097"/>
                    <a:pt x="1012" y="1075"/>
                    <a:pt x="990" y="1053"/>
                  </a:cubicBezTo>
                  <a:cubicBezTo>
                    <a:pt x="968" y="1020"/>
                    <a:pt x="946" y="987"/>
                    <a:pt x="924" y="954"/>
                  </a:cubicBezTo>
                  <a:cubicBezTo>
                    <a:pt x="891" y="921"/>
                    <a:pt x="858" y="877"/>
                    <a:pt x="825" y="833"/>
                  </a:cubicBezTo>
                  <a:cubicBezTo>
                    <a:pt x="682" y="668"/>
                    <a:pt x="528" y="503"/>
                    <a:pt x="374" y="338"/>
                  </a:cubicBezTo>
                  <a:cubicBezTo>
                    <a:pt x="297" y="261"/>
                    <a:pt x="232" y="184"/>
                    <a:pt x="155" y="107"/>
                  </a:cubicBezTo>
                  <a:cubicBezTo>
                    <a:pt x="133" y="85"/>
                    <a:pt x="111" y="63"/>
                    <a:pt x="100" y="41"/>
                  </a:cubicBezTo>
                  <a:cubicBezTo>
                    <a:pt x="89" y="30"/>
                    <a:pt x="78" y="19"/>
                    <a:pt x="56" y="8"/>
                  </a:cubicBezTo>
                  <a:lnTo>
                    <a:pt x="45" y="8"/>
                  </a:lnTo>
                  <a:cubicBezTo>
                    <a:pt x="39" y="3"/>
                    <a:pt x="31" y="0"/>
                    <a:pt x="2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43">
              <a:extLst>
                <a:ext uri="{FF2B5EF4-FFF2-40B4-BE49-F238E27FC236}">
                  <a16:creationId xmlns:a16="http://schemas.microsoft.com/office/drawing/2014/main" id="{3E096067-999E-7A58-EF02-C86D3C2A496E}"/>
                </a:ext>
              </a:extLst>
            </p:cNvPr>
            <p:cNvSpPr/>
            <p:nvPr/>
          </p:nvSpPr>
          <p:spPr>
            <a:xfrm>
              <a:off x="4214425" y="-922425"/>
              <a:ext cx="39075" cy="38900"/>
            </a:xfrm>
            <a:custGeom>
              <a:avLst/>
              <a:gdLst/>
              <a:ahLst/>
              <a:cxnLst/>
              <a:rect l="l" t="t" r="r" b="b"/>
              <a:pathLst>
                <a:path w="1563" h="1556" extrusionOk="0">
                  <a:moveTo>
                    <a:pt x="55" y="0"/>
                  </a:moveTo>
                  <a:cubicBezTo>
                    <a:pt x="47" y="0"/>
                    <a:pt x="40" y="1"/>
                    <a:pt x="33" y="5"/>
                  </a:cubicBezTo>
                  <a:cubicBezTo>
                    <a:pt x="0" y="16"/>
                    <a:pt x="0" y="49"/>
                    <a:pt x="0" y="71"/>
                  </a:cubicBezTo>
                  <a:cubicBezTo>
                    <a:pt x="11" y="104"/>
                    <a:pt x="22" y="137"/>
                    <a:pt x="44" y="170"/>
                  </a:cubicBezTo>
                  <a:cubicBezTo>
                    <a:pt x="55" y="181"/>
                    <a:pt x="66" y="192"/>
                    <a:pt x="77" y="203"/>
                  </a:cubicBezTo>
                  <a:cubicBezTo>
                    <a:pt x="88" y="214"/>
                    <a:pt x="110" y="225"/>
                    <a:pt x="121" y="236"/>
                  </a:cubicBezTo>
                  <a:cubicBezTo>
                    <a:pt x="220" y="324"/>
                    <a:pt x="330" y="412"/>
                    <a:pt x="440" y="500"/>
                  </a:cubicBezTo>
                  <a:cubicBezTo>
                    <a:pt x="550" y="587"/>
                    <a:pt x="671" y="675"/>
                    <a:pt x="792" y="763"/>
                  </a:cubicBezTo>
                  <a:cubicBezTo>
                    <a:pt x="858" y="818"/>
                    <a:pt x="924" y="862"/>
                    <a:pt x="990" y="917"/>
                  </a:cubicBezTo>
                  <a:cubicBezTo>
                    <a:pt x="1045" y="961"/>
                    <a:pt x="1089" y="1005"/>
                    <a:pt x="1144" y="1049"/>
                  </a:cubicBezTo>
                  <a:cubicBezTo>
                    <a:pt x="1232" y="1126"/>
                    <a:pt x="1309" y="1203"/>
                    <a:pt x="1375" y="1302"/>
                  </a:cubicBezTo>
                  <a:cubicBezTo>
                    <a:pt x="1397" y="1346"/>
                    <a:pt x="1430" y="1390"/>
                    <a:pt x="1452" y="1434"/>
                  </a:cubicBezTo>
                  <a:lnTo>
                    <a:pt x="1496" y="1500"/>
                  </a:lnTo>
                  <a:cubicBezTo>
                    <a:pt x="1496" y="1522"/>
                    <a:pt x="1507" y="1533"/>
                    <a:pt x="1529" y="1544"/>
                  </a:cubicBezTo>
                  <a:lnTo>
                    <a:pt x="1518" y="1544"/>
                  </a:lnTo>
                  <a:cubicBezTo>
                    <a:pt x="1529" y="1555"/>
                    <a:pt x="1540" y="1555"/>
                    <a:pt x="1551" y="1555"/>
                  </a:cubicBezTo>
                  <a:cubicBezTo>
                    <a:pt x="1562" y="1555"/>
                    <a:pt x="1562" y="1522"/>
                    <a:pt x="1562" y="1511"/>
                  </a:cubicBezTo>
                  <a:cubicBezTo>
                    <a:pt x="1562" y="1489"/>
                    <a:pt x="1562" y="1467"/>
                    <a:pt x="1551" y="1445"/>
                  </a:cubicBezTo>
                  <a:cubicBezTo>
                    <a:pt x="1529" y="1423"/>
                    <a:pt x="1518" y="1390"/>
                    <a:pt x="1507" y="1357"/>
                  </a:cubicBezTo>
                  <a:cubicBezTo>
                    <a:pt x="1452" y="1258"/>
                    <a:pt x="1397" y="1170"/>
                    <a:pt x="1320" y="1082"/>
                  </a:cubicBezTo>
                  <a:cubicBezTo>
                    <a:pt x="1276" y="1027"/>
                    <a:pt x="1232" y="972"/>
                    <a:pt x="1177" y="928"/>
                  </a:cubicBezTo>
                  <a:cubicBezTo>
                    <a:pt x="1144" y="895"/>
                    <a:pt x="1111" y="873"/>
                    <a:pt x="1078" y="840"/>
                  </a:cubicBezTo>
                  <a:cubicBezTo>
                    <a:pt x="1056" y="818"/>
                    <a:pt x="1023" y="785"/>
                    <a:pt x="990" y="763"/>
                  </a:cubicBezTo>
                  <a:cubicBezTo>
                    <a:pt x="968" y="741"/>
                    <a:pt x="946" y="719"/>
                    <a:pt x="924" y="708"/>
                  </a:cubicBezTo>
                  <a:cubicBezTo>
                    <a:pt x="803" y="609"/>
                    <a:pt x="682" y="511"/>
                    <a:pt x="550" y="401"/>
                  </a:cubicBezTo>
                  <a:cubicBezTo>
                    <a:pt x="440" y="313"/>
                    <a:pt x="341" y="225"/>
                    <a:pt x="231" y="126"/>
                  </a:cubicBezTo>
                  <a:cubicBezTo>
                    <a:pt x="209" y="104"/>
                    <a:pt x="187" y="82"/>
                    <a:pt x="154" y="60"/>
                  </a:cubicBezTo>
                  <a:cubicBezTo>
                    <a:pt x="154" y="49"/>
                    <a:pt x="143" y="49"/>
                    <a:pt x="132" y="38"/>
                  </a:cubicBezTo>
                  <a:cubicBezTo>
                    <a:pt x="132" y="27"/>
                    <a:pt x="121" y="27"/>
                    <a:pt x="110" y="16"/>
                  </a:cubicBezTo>
                  <a:cubicBezTo>
                    <a:pt x="95" y="8"/>
                    <a:pt x="74" y="0"/>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43">
              <a:extLst>
                <a:ext uri="{FF2B5EF4-FFF2-40B4-BE49-F238E27FC236}">
                  <a16:creationId xmlns:a16="http://schemas.microsoft.com/office/drawing/2014/main" id="{861FED50-A2AD-F37E-BE20-491F1A86A192}"/>
                </a:ext>
              </a:extLst>
            </p:cNvPr>
            <p:cNvSpPr/>
            <p:nvPr/>
          </p:nvSpPr>
          <p:spPr>
            <a:xfrm>
              <a:off x="4249625" y="-873775"/>
              <a:ext cx="10725" cy="40550"/>
            </a:xfrm>
            <a:custGeom>
              <a:avLst/>
              <a:gdLst/>
              <a:ahLst/>
              <a:cxnLst/>
              <a:rect l="l" t="t" r="r" b="b"/>
              <a:pathLst>
                <a:path w="429" h="1622" extrusionOk="0">
                  <a:moveTo>
                    <a:pt x="32" y="1"/>
                  </a:moveTo>
                  <a:cubicBezTo>
                    <a:pt x="22" y="1"/>
                    <a:pt x="11" y="8"/>
                    <a:pt x="11" y="16"/>
                  </a:cubicBezTo>
                  <a:cubicBezTo>
                    <a:pt x="11" y="16"/>
                    <a:pt x="0" y="27"/>
                    <a:pt x="11" y="38"/>
                  </a:cubicBezTo>
                  <a:cubicBezTo>
                    <a:pt x="11" y="49"/>
                    <a:pt x="11" y="49"/>
                    <a:pt x="11" y="60"/>
                  </a:cubicBezTo>
                  <a:cubicBezTo>
                    <a:pt x="11" y="71"/>
                    <a:pt x="11" y="71"/>
                    <a:pt x="22" y="82"/>
                  </a:cubicBezTo>
                  <a:cubicBezTo>
                    <a:pt x="22" y="82"/>
                    <a:pt x="22" y="93"/>
                    <a:pt x="33" y="104"/>
                  </a:cubicBezTo>
                  <a:cubicBezTo>
                    <a:pt x="33" y="115"/>
                    <a:pt x="33" y="115"/>
                    <a:pt x="44" y="126"/>
                  </a:cubicBezTo>
                  <a:cubicBezTo>
                    <a:pt x="44" y="137"/>
                    <a:pt x="55" y="159"/>
                    <a:pt x="55" y="170"/>
                  </a:cubicBezTo>
                  <a:cubicBezTo>
                    <a:pt x="66" y="192"/>
                    <a:pt x="66" y="203"/>
                    <a:pt x="77" y="225"/>
                  </a:cubicBezTo>
                  <a:cubicBezTo>
                    <a:pt x="77" y="236"/>
                    <a:pt x="77" y="258"/>
                    <a:pt x="88" y="269"/>
                  </a:cubicBezTo>
                  <a:cubicBezTo>
                    <a:pt x="88" y="280"/>
                    <a:pt x="88" y="302"/>
                    <a:pt x="99" y="313"/>
                  </a:cubicBezTo>
                  <a:cubicBezTo>
                    <a:pt x="110" y="379"/>
                    <a:pt x="121" y="445"/>
                    <a:pt x="132" y="522"/>
                  </a:cubicBezTo>
                  <a:lnTo>
                    <a:pt x="132" y="500"/>
                  </a:lnTo>
                  <a:cubicBezTo>
                    <a:pt x="143" y="544"/>
                    <a:pt x="143" y="588"/>
                    <a:pt x="154" y="632"/>
                  </a:cubicBezTo>
                  <a:cubicBezTo>
                    <a:pt x="165" y="709"/>
                    <a:pt x="176" y="786"/>
                    <a:pt x="198" y="874"/>
                  </a:cubicBezTo>
                  <a:cubicBezTo>
                    <a:pt x="198" y="863"/>
                    <a:pt x="198" y="852"/>
                    <a:pt x="198" y="852"/>
                  </a:cubicBezTo>
                  <a:cubicBezTo>
                    <a:pt x="209" y="962"/>
                    <a:pt x="231" y="1072"/>
                    <a:pt x="253" y="1193"/>
                  </a:cubicBezTo>
                  <a:cubicBezTo>
                    <a:pt x="275" y="1303"/>
                    <a:pt x="297" y="1424"/>
                    <a:pt x="319" y="1534"/>
                  </a:cubicBezTo>
                  <a:cubicBezTo>
                    <a:pt x="330" y="1545"/>
                    <a:pt x="330" y="1567"/>
                    <a:pt x="341" y="1578"/>
                  </a:cubicBezTo>
                  <a:cubicBezTo>
                    <a:pt x="341" y="1589"/>
                    <a:pt x="352" y="1600"/>
                    <a:pt x="352" y="1611"/>
                  </a:cubicBezTo>
                  <a:cubicBezTo>
                    <a:pt x="363" y="1611"/>
                    <a:pt x="374" y="1622"/>
                    <a:pt x="374" y="1622"/>
                  </a:cubicBezTo>
                  <a:lnTo>
                    <a:pt x="396" y="1622"/>
                  </a:lnTo>
                  <a:cubicBezTo>
                    <a:pt x="407" y="1611"/>
                    <a:pt x="407" y="1611"/>
                    <a:pt x="407" y="1600"/>
                  </a:cubicBezTo>
                  <a:cubicBezTo>
                    <a:pt x="418" y="1600"/>
                    <a:pt x="418" y="1589"/>
                    <a:pt x="418" y="1589"/>
                  </a:cubicBezTo>
                  <a:cubicBezTo>
                    <a:pt x="429" y="1567"/>
                    <a:pt x="429" y="1556"/>
                    <a:pt x="429" y="1534"/>
                  </a:cubicBezTo>
                  <a:cubicBezTo>
                    <a:pt x="429" y="1523"/>
                    <a:pt x="418" y="1512"/>
                    <a:pt x="418" y="1501"/>
                  </a:cubicBezTo>
                  <a:cubicBezTo>
                    <a:pt x="407" y="1446"/>
                    <a:pt x="396" y="1391"/>
                    <a:pt x="385" y="1336"/>
                  </a:cubicBezTo>
                  <a:cubicBezTo>
                    <a:pt x="374" y="1226"/>
                    <a:pt x="352" y="1105"/>
                    <a:pt x="330" y="995"/>
                  </a:cubicBezTo>
                  <a:cubicBezTo>
                    <a:pt x="297" y="885"/>
                    <a:pt x="286" y="764"/>
                    <a:pt x="264" y="654"/>
                  </a:cubicBezTo>
                  <a:cubicBezTo>
                    <a:pt x="231" y="533"/>
                    <a:pt x="209" y="423"/>
                    <a:pt x="176" y="302"/>
                  </a:cubicBezTo>
                  <a:cubicBezTo>
                    <a:pt x="176" y="280"/>
                    <a:pt x="165" y="247"/>
                    <a:pt x="154" y="225"/>
                  </a:cubicBezTo>
                  <a:cubicBezTo>
                    <a:pt x="154" y="192"/>
                    <a:pt x="143" y="170"/>
                    <a:pt x="132" y="137"/>
                  </a:cubicBezTo>
                  <a:cubicBezTo>
                    <a:pt x="121" y="115"/>
                    <a:pt x="110" y="82"/>
                    <a:pt x="99" y="60"/>
                  </a:cubicBezTo>
                  <a:cubicBezTo>
                    <a:pt x="88" y="49"/>
                    <a:pt x="88" y="49"/>
                    <a:pt x="77" y="38"/>
                  </a:cubicBezTo>
                  <a:cubicBezTo>
                    <a:pt x="77" y="27"/>
                    <a:pt x="66" y="16"/>
                    <a:pt x="66" y="16"/>
                  </a:cubicBezTo>
                  <a:cubicBezTo>
                    <a:pt x="55" y="5"/>
                    <a:pt x="55" y="5"/>
                    <a:pt x="44" y="5"/>
                  </a:cubicBezTo>
                  <a:cubicBezTo>
                    <a:pt x="41" y="2"/>
                    <a:pt x="37" y="1"/>
                    <a:pt x="3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43">
              <a:extLst>
                <a:ext uri="{FF2B5EF4-FFF2-40B4-BE49-F238E27FC236}">
                  <a16:creationId xmlns:a16="http://schemas.microsoft.com/office/drawing/2014/main" id="{7D4B6B70-7978-B6CA-B7D9-8A237353D5A6}"/>
                </a:ext>
              </a:extLst>
            </p:cNvPr>
            <p:cNvSpPr/>
            <p:nvPr/>
          </p:nvSpPr>
          <p:spPr>
            <a:xfrm>
              <a:off x="4237800" y="-857175"/>
              <a:ext cx="26675" cy="39075"/>
            </a:xfrm>
            <a:custGeom>
              <a:avLst/>
              <a:gdLst/>
              <a:ahLst/>
              <a:cxnLst/>
              <a:rect l="l" t="t" r="r" b="b"/>
              <a:pathLst>
                <a:path w="1067" h="1563" extrusionOk="0">
                  <a:moveTo>
                    <a:pt x="33" y="1"/>
                  </a:moveTo>
                  <a:cubicBezTo>
                    <a:pt x="33" y="1"/>
                    <a:pt x="11" y="1"/>
                    <a:pt x="0" y="12"/>
                  </a:cubicBezTo>
                  <a:cubicBezTo>
                    <a:pt x="11" y="23"/>
                    <a:pt x="11" y="34"/>
                    <a:pt x="11" y="34"/>
                  </a:cubicBezTo>
                  <a:cubicBezTo>
                    <a:pt x="22" y="45"/>
                    <a:pt x="22" y="45"/>
                    <a:pt x="33" y="56"/>
                  </a:cubicBezTo>
                  <a:lnTo>
                    <a:pt x="22" y="56"/>
                  </a:lnTo>
                  <a:cubicBezTo>
                    <a:pt x="55" y="78"/>
                    <a:pt x="77" y="100"/>
                    <a:pt x="99" y="122"/>
                  </a:cubicBezTo>
                  <a:lnTo>
                    <a:pt x="176" y="199"/>
                  </a:lnTo>
                  <a:cubicBezTo>
                    <a:pt x="220" y="243"/>
                    <a:pt x="253" y="287"/>
                    <a:pt x="297" y="331"/>
                  </a:cubicBezTo>
                  <a:cubicBezTo>
                    <a:pt x="308" y="342"/>
                    <a:pt x="330" y="364"/>
                    <a:pt x="341" y="375"/>
                  </a:cubicBezTo>
                  <a:cubicBezTo>
                    <a:pt x="352" y="397"/>
                    <a:pt x="374" y="419"/>
                    <a:pt x="385" y="441"/>
                  </a:cubicBezTo>
                  <a:cubicBezTo>
                    <a:pt x="407" y="463"/>
                    <a:pt x="429" y="485"/>
                    <a:pt x="451" y="518"/>
                  </a:cubicBezTo>
                  <a:cubicBezTo>
                    <a:pt x="473" y="540"/>
                    <a:pt x="484" y="562"/>
                    <a:pt x="506" y="584"/>
                  </a:cubicBezTo>
                  <a:cubicBezTo>
                    <a:pt x="528" y="617"/>
                    <a:pt x="561" y="661"/>
                    <a:pt x="594" y="705"/>
                  </a:cubicBezTo>
                  <a:cubicBezTo>
                    <a:pt x="594" y="705"/>
                    <a:pt x="594" y="716"/>
                    <a:pt x="605" y="727"/>
                  </a:cubicBezTo>
                  <a:cubicBezTo>
                    <a:pt x="616" y="749"/>
                    <a:pt x="638" y="771"/>
                    <a:pt x="649" y="804"/>
                  </a:cubicBezTo>
                  <a:cubicBezTo>
                    <a:pt x="671" y="826"/>
                    <a:pt x="682" y="859"/>
                    <a:pt x="704" y="881"/>
                  </a:cubicBezTo>
                  <a:cubicBezTo>
                    <a:pt x="715" y="903"/>
                    <a:pt x="726" y="925"/>
                    <a:pt x="737" y="947"/>
                  </a:cubicBezTo>
                  <a:cubicBezTo>
                    <a:pt x="748" y="969"/>
                    <a:pt x="759" y="991"/>
                    <a:pt x="770" y="1013"/>
                  </a:cubicBezTo>
                  <a:cubicBezTo>
                    <a:pt x="792" y="1068"/>
                    <a:pt x="825" y="1123"/>
                    <a:pt x="847" y="1167"/>
                  </a:cubicBezTo>
                  <a:cubicBezTo>
                    <a:pt x="869" y="1222"/>
                    <a:pt x="891" y="1266"/>
                    <a:pt x="902" y="1310"/>
                  </a:cubicBezTo>
                  <a:cubicBezTo>
                    <a:pt x="924" y="1354"/>
                    <a:pt x="935" y="1398"/>
                    <a:pt x="957" y="1442"/>
                  </a:cubicBezTo>
                  <a:cubicBezTo>
                    <a:pt x="957" y="1453"/>
                    <a:pt x="968" y="1475"/>
                    <a:pt x="968" y="1486"/>
                  </a:cubicBezTo>
                  <a:cubicBezTo>
                    <a:pt x="979" y="1497"/>
                    <a:pt x="979" y="1519"/>
                    <a:pt x="990" y="1541"/>
                  </a:cubicBezTo>
                  <a:cubicBezTo>
                    <a:pt x="1001" y="1541"/>
                    <a:pt x="1001" y="1552"/>
                    <a:pt x="1012" y="1552"/>
                  </a:cubicBezTo>
                  <a:cubicBezTo>
                    <a:pt x="1012" y="1552"/>
                    <a:pt x="1023" y="1563"/>
                    <a:pt x="1023" y="1563"/>
                  </a:cubicBezTo>
                  <a:lnTo>
                    <a:pt x="1045" y="1563"/>
                  </a:lnTo>
                  <a:cubicBezTo>
                    <a:pt x="1056" y="1563"/>
                    <a:pt x="1056" y="1552"/>
                    <a:pt x="1056" y="1541"/>
                  </a:cubicBezTo>
                  <a:cubicBezTo>
                    <a:pt x="1056" y="1541"/>
                    <a:pt x="1067" y="1530"/>
                    <a:pt x="1067" y="1530"/>
                  </a:cubicBezTo>
                  <a:cubicBezTo>
                    <a:pt x="1067" y="1519"/>
                    <a:pt x="1067" y="1508"/>
                    <a:pt x="1067" y="1497"/>
                  </a:cubicBezTo>
                  <a:cubicBezTo>
                    <a:pt x="1067" y="1475"/>
                    <a:pt x="1045" y="1442"/>
                    <a:pt x="1034" y="1409"/>
                  </a:cubicBezTo>
                  <a:cubicBezTo>
                    <a:pt x="1034" y="1387"/>
                    <a:pt x="1023" y="1365"/>
                    <a:pt x="1012" y="1343"/>
                  </a:cubicBezTo>
                  <a:cubicBezTo>
                    <a:pt x="990" y="1288"/>
                    <a:pt x="968" y="1244"/>
                    <a:pt x="946" y="1189"/>
                  </a:cubicBezTo>
                  <a:cubicBezTo>
                    <a:pt x="924" y="1145"/>
                    <a:pt x="902" y="1090"/>
                    <a:pt x="880" y="1035"/>
                  </a:cubicBezTo>
                  <a:cubicBezTo>
                    <a:pt x="858" y="991"/>
                    <a:pt x="825" y="947"/>
                    <a:pt x="803" y="903"/>
                  </a:cubicBezTo>
                  <a:cubicBezTo>
                    <a:pt x="792" y="881"/>
                    <a:pt x="781" y="859"/>
                    <a:pt x="770" y="837"/>
                  </a:cubicBezTo>
                  <a:lnTo>
                    <a:pt x="715" y="760"/>
                  </a:lnTo>
                  <a:cubicBezTo>
                    <a:pt x="693" y="727"/>
                    <a:pt x="682" y="705"/>
                    <a:pt x="660" y="683"/>
                  </a:cubicBezTo>
                  <a:cubicBezTo>
                    <a:pt x="649" y="661"/>
                    <a:pt x="638" y="639"/>
                    <a:pt x="616" y="628"/>
                  </a:cubicBezTo>
                  <a:cubicBezTo>
                    <a:pt x="605" y="595"/>
                    <a:pt x="583" y="573"/>
                    <a:pt x="572" y="551"/>
                  </a:cubicBezTo>
                  <a:cubicBezTo>
                    <a:pt x="550" y="529"/>
                    <a:pt x="528" y="507"/>
                    <a:pt x="506" y="474"/>
                  </a:cubicBezTo>
                  <a:cubicBezTo>
                    <a:pt x="495" y="463"/>
                    <a:pt x="484" y="441"/>
                    <a:pt x="462" y="419"/>
                  </a:cubicBezTo>
                  <a:cubicBezTo>
                    <a:pt x="451" y="408"/>
                    <a:pt x="429" y="386"/>
                    <a:pt x="418" y="364"/>
                  </a:cubicBezTo>
                  <a:cubicBezTo>
                    <a:pt x="396" y="342"/>
                    <a:pt x="374" y="320"/>
                    <a:pt x="352" y="287"/>
                  </a:cubicBezTo>
                  <a:cubicBezTo>
                    <a:pt x="330" y="276"/>
                    <a:pt x="308" y="254"/>
                    <a:pt x="297" y="232"/>
                  </a:cubicBezTo>
                  <a:cubicBezTo>
                    <a:pt x="257" y="202"/>
                    <a:pt x="226" y="162"/>
                    <a:pt x="187" y="130"/>
                  </a:cubicBezTo>
                  <a:lnTo>
                    <a:pt x="187" y="130"/>
                  </a:lnTo>
                  <a:cubicBezTo>
                    <a:pt x="187" y="132"/>
                    <a:pt x="187" y="133"/>
                    <a:pt x="187" y="133"/>
                  </a:cubicBezTo>
                  <a:cubicBezTo>
                    <a:pt x="182" y="127"/>
                    <a:pt x="179" y="125"/>
                    <a:pt x="176" y="122"/>
                  </a:cubicBezTo>
                  <a:lnTo>
                    <a:pt x="176" y="122"/>
                  </a:lnTo>
                  <a:cubicBezTo>
                    <a:pt x="180" y="125"/>
                    <a:pt x="183" y="127"/>
                    <a:pt x="187" y="130"/>
                  </a:cubicBezTo>
                  <a:lnTo>
                    <a:pt x="187" y="130"/>
                  </a:lnTo>
                  <a:cubicBezTo>
                    <a:pt x="186" y="127"/>
                    <a:pt x="184" y="122"/>
                    <a:pt x="176" y="122"/>
                  </a:cubicBezTo>
                  <a:cubicBezTo>
                    <a:pt x="173" y="119"/>
                    <a:pt x="171" y="116"/>
                    <a:pt x="165" y="111"/>
                  </a:cubicBezTo>
                  <a:lnTo>
                    <a:pt x="66" y="34"/>
                  </a:lnTo>
                  <a:lnTo>
                    <a:pt x="66" y="23"/>
                  </a:lnTo>
                  <a:cubicBezTo>
                    <a:pt x="55" y="23"/>
                    <a:pt x="44" y="12"/>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43">
              <a:extLst>
                <a:ext uri="{FF2B5EF4-FFF2-40B4-BE49-F238E27FC236}">
                  <a16:creationId xmlns:a16="http://schemas.microsoft.com/office/drawing/2014/main" id="{4E6F3803-5DA0-001D-B75F-5D27C4D70A8A}"/>
                </a:ext>
              </a:extLst>
            </p:cNvPr>
            <p:cNvSpPr/>
            <p:nvPr/>
          </p:nvSpPr>
          <p:spPr>
            <a:xfrm>
              <a:off x="4257050" y="-842875"/>
              <a:ext cx="22550" cy="65475"/>
            </a:xfrm>
            <a:custGeom>
              <a:avLst/>
              <a:gdLst/>
              <a:ahLst/>
              <a:cxnLst/>
              <a:rect l="l" t="t" r="r" b="b"/>
              <a:pathLst>
                <a:path w="902" h="2619" extrusionOk="0">
                  <a:moveTo>
                    <a:pt x="11" y="1"/>
                  </a:moveTo>
                  <a:cubicBezTo>
                    <a:pt x="0" y="12"/>
                    <a:pt x="0" y="23"/>
                    <a:pt x="0" y="34"/>
                  </a:cubicBezTo>
                  <a:cubicBezTo>
                    <a:pt x="11" y="56"/>
                    <a:pt x="22" y="67"/>
                    <a:pt x="22" y="78"/>
                  </a:cubicBezTo>
                  <a:cubicBezTo>
                    <a:pt x="33" y="111"/>
                    <a:pt x="55" y="133"/>
                    <a:pt x="66" y="166"/>
                  </a:cubicBezTo>
                  <a:cubicBezTo>
                    <a:pt x="88" y="221"/>
                    <a:pt x="110" y="276"/>
                    <a:pt x="132" y="331"/>
                  </a:cubicBezTo>
                  <a:cubicBezTo>
                    <a:pt x="154" y="397"/>
                    <a:pt x="176" y="452"/>
                    <a:pt x="198" y="518"/>
                  </a:cubicBezTo>
                  <a:cubicBezTo>
                    <a:pt x="198" y="529"/>
                    <a:pt x="209" y="551"/>
                    <a:pt x="209" y="562"/>
                  </a:cubicBezTo>
                  <a:cubicBezTo>
                    <a:pt x="231" y="606"/>
                    <a:pt x="242" y="650"/>
                    <a:pt x="253" y="683"/>
                  </a:cubicBezTo>
                  <a:cubicBezTo>
                    <a:pt x="286" y="793"/>
                    <a:pt x="319" y="903"/>
                    <a:pt x="352" y="1002"/>
                  </a:cubicBezTo>
                  <a:cubicBezTo>
                    <a:pt x="374" y="1046"/>
                    <a:pt x="385" y="1090"/>
                    <a:pt x="396" y="1134"/>
                  </a:cubicBezTo>
                  <a:cubicBezTo>
                    <a:pt x="418" y="1188"/>
                    <a:pt x="429" y="1254"/>
                    <a:pt x="451" y="1309"/>
                  </a:cubicBezTo>
                  <a:cubicBezTo>
                    <a:pt x="462" y="1364"/>
                    <a:pt x="484" y="1408"/>
                    <a:pt x="495" y="1463"/>
                  </a:cubicBezTo>
                  <a:cubicBezTo>
                    <a:pt x="517" y="1518"/>
                    <a:pt x="528" y="1562"/>
                    <a:pt x="550" y="1617"/>
                  </a:cubicBezTo>
                  <a:cubicBezTo>
                    <a:pt x="561" y="1683"/>
                    <a:pt x="583" y="1738"/>
                    <a:pt x="605" y="1793"/>
                  </a:cubicBezTo>
                  <a:cubicBezTo>
                    <a:pt x="616" y="1837"/>
                    <a:pt x="627" y="1881"/>
                    <a:pt x="638" y="1914"/>
                  </a:cubicBezTo>
                  <a:cubicBezTo>
                    <a:pt x="671" y="2035"/>
                    <a:pt x="715" y="2145"/>
                    <a:pt x="748" y="2266"/>
                  </a:cubicBezTo>
                  <a:cubicBezTo>
                    <a:pt x="759" y="2310"/>
                    <a:pt x="781" y="2365"/>
                    <a:pt x="792" y="2409"/>
                  </a:cubicBezTo>
                  <a:cubicBezTo>
                    <a:pt x="803" y="2442"/>
                    <a:pt x="814" y="2475"/>
                    <a:pt x="825" y="2497"/>
                  </a:cubicBezTo>
                  <a:cubicBezTo>
                    <a:pt x="825" y="2508"/>
                    <a:pt x="825" y="2530"/>
                    <a:pt x="836" y="2541"/>
                  </a:cubicBezTo>
                  <a:cubicBezTo>
                    <a:pt x="836" y="2552"/>
                    <a:pt x="836" y="2563"/>
                    <a:pt x="847" y="2563"/>
                  </a:cubicBezTo>
                  <a:cubicBezTo>
                    <a:pt x="847" y="2574"/>
                    <a:pt x="847" y="2574"/>
                    <a:pt x="847" y="2585"/>
                  </a:cubicBezTo>
                  <a:cubicBezTo>
                    <a:pt x="847" y="2585"/>
                    <a:pt x="858" y="2596"/>
                    <a:pt x="858" y="2596"/>
                  </a:cubicBezTo>
                  <a:cubicBezTo>
                    <a:pt x="858" y="2607"/>
                    <a:pt x="869" y="2618"/>
                    <a:pt x="880" y="2618"/>
                  </a:cubicBezTo>
                  <a:cubicBezTo>
                    <a:pt x="880" y="2618"/>
                    <a:pt x="891" y="2607"/>
                    <a:pt x="891" y="2607"/>
                  </a:cubicBezTo>
                  <a:cubicBezTo>
                    <a:pt x="891" y="2596"/>
                    <a:pt x="902" y="2585"/>
                    <a:pt x="902" y="2574"/>
                  </a:cubicBezTo>
                  <a:cubicBezTo>
                    <a:pt x="891" y="2563"/>
                    <a:pt x="891" y="2552"/>
                    <a:pt x="891" y="2541"/>
                  </a:cubicBezTo>
                  <a:cubicBezTo>
                    <a:pt x="891" y="2530"/>
                    <a:pt x="880" y="2519"/>
                    <a:pt x="880" y="2519"/>
                  </a:cubicBezTo>
                  <a:cubicBezTo>
                    <a:pt x="880" y="2508"/>
                    <a:pt x="869" y="2497"/>
                    <a:pt x="869" y="2486"/>
                  </a:cubicBezTo>
                  <a:lnTo>
                    <a:pt x="671" y="1848"/>
                  </a:lnTo>
                  <a:cubicBezTo>
                    <a:pt x="605" y="1650"/>
                    <a:pt x="539" y="1441"/>
                    <a:pt x="473" y="1232"/>
                  </a:cubicBezTo>
                  <a:cubicBezTo>
                    <a:pt x="440" y="1123"/>
                    <a:pt x="407" y="1013"/>
                    <a:pt x="374" y="903"/>
                  </a:cubicBezTo>
                  <a:cubicBezTo>
                    <a:pt x="363" y="870"/>
                    <a:pt x="352" y="826"/>
                    <a:pt x="341" y="793"/>
                  </a:cubicBezTo>
                  <a:cubicBezTo>
                    <a:pt x="330" y="771"/>
                    <a:pt x="319" y="749"/>
                    <a:pt x="319" y="738"/>
                  </a:cubicBezTo>
                  <a:cubicBezTo>
                    <a:pt x="308" y="716"/>
                    <a:pt x="308" y="694"/>
                    <a:pt x="297" y="672"/>
                  </a:cubicBezTo>
                  <a:cubicBezTo>
                    <a:pt x="286" y="639"/>
                    <a:pt x="275" y="595"/>
                    <a:pt x="253" y="562"/>
                  </a:cubicBezTo>
                  <a:cubicBezTo>
                    <a:pt x="253" y="540"/>
                    <a:pt x="242" y="518"/>
                    <a:pt x="242" y="496"/>
                  </a:cubicBezTo>
                  <a:cubicBezTo>
                    <a:pt x="231" y="474"/>
                    <a:pt x="220" y="452"/>
                    <a:pt x="209" y="430"/>
                  </a:cubicBezTo>
                  <a:cubicBezTo>
                    <a:pt x="187" y="375"/>
                    <a:pt x="176" y="320"/>
                    <a:pt x="154" y="276"/>
                  </a:cubicBezTo>
                  <a:cubicBezTo>
                    <a:pt x="132" y="243"/>
                    <a:pt x="121" y="210"/>
                    <a:pt x="110" y="177"/>
                  </a:cubicBezTo>
                  <a:cubicBezTo>
                    <a:pt x="99" y="155"/>
                    <a:pt x="88" y="133"/>
                    <a:pt x="77" y="111"/>
                  </a:cubicBezTo>
                  <a:cubicBezTo>
                    <a:pt x="66" y="78"/>
                    <a:pt x="55" y="56"/>
                    <a:pt x="44" y="34"/>
                  </a:cubicBezTo>
                  <a:cubicBezTo>
                    <a:pt x="44" y="23"/>
                    <a:pt x="33" y="12"/>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43">
              <a:extLst>
                <a:ext uri="{FF2B5EF4-FFF2-40B4-BE49-F238E27FC236}">
                  <a16:creationId xmlns:a16="http://schemas.microsoft.com/office/drawing/2014/main" id="{DB19998B-3842-6E3C-DAF3-0A675F480918}"/>
                </a:ext>
              </a:extLst>
            </p:cNvPr>
            <p:cNvSpPr/>
            <p:nvPr/>
          </p:nvSpPr>
          <p:spPr>
            <a:xfrm>
              <a:off x="4109400" y="-1735000"/>
              <a:ext cx="42375" cy="259825"/>
            </a:xfrm>
            <a:custGeom>
              <a:avLst/>
              <a:gdLst/>
              <a:ahLst/>
              <a:cxnLst/>
              <a:rect l="l" t="t" r="r" b="b"/>
              <a:pathLst>
                <a:path w="1695" h="10393" extrusionOk="0">
                  <a:moveTo>
                    <a:pt x="210" y="2068"/>
                  </a:moveTo>
                  <a:cubicBezTo>
                    <a:pt x="210" y="2068"/>
                    <a:pt x="210" y="2069"/>
                    <a:pt x="210" y="2071"/>
                  </a:cubicBezTo>
                  <a:lnTo>
                    <a:pt x="210" y="2071"/>
                  </a:lnTo>
                  <a:cubicBezTo>
                    <a:pt x="210" y="2070"/>
                    <a:pt x="210" y="2069"/>
                    <a:pt x="210" y="2068"/>
                  </a:cubicBezTo>
                  <a:close/>
                  <a:moveTo>
                    <a:pt x="34" y="0"/>
                  </a:moveTo>
                  <a:cubicBezTo>
                    <a:pt x="23" y="11"/>
                    <a:pt x="23" y="11"/>
                    <a:pt x="23" y="22"/>
                  </a:cubicBezTo>
                  <a:cubicBezTo>
                    <a:pt x="12" y="22"/>
                    <a:pt x="12" y="33"/>
                    <a:pt x="12" y="44"/>
                  </a:cubicBezTo>
                  <a:cubicBezTo>
                    <a:pt x="1" y="66"/>
                    <a:pt x="12" y="88"/>
                    <a:pt x="12" y="99"/>
                  </a:cubicBezTo>
                  <a:cubicBezTo>
                    <a:pt x="12" y="132"/>
                    <a:pt x="12" y="165"/>
                    <a:pt x="23" y="198"/>
                  </a:cubicBezTo>
                  <a:cubicBezTo>
                    <a:pt x="23" y="242"/>
                    <a:pt x="23" y="275"/>
                    <a:pt x="23" y="319"/>
                  </a:cubicBezTo>
                  <a:cubicBezTo>
                    <a:pt x="34" y="374"/>
                    <a:pt x="34" y="440"/>
                    <a:pt x="45" y="495"/>
                  </a:cubicBezTo>
                  <a:cubicBezTo>
                    <a:pt x="67" y="726"/>
                    <a:pt x="78" y="946"/>
                    <a:pt x="100" y="1177"/>
                  </a:cubicBezTo>
                  <a:cubicBezTo>
                    <a:pt x="111" y="1254"/>
                    <a:pt x="122" y="1342"/>
                    <a:pt x="122" y="1419"/>
                  </a:cubicBezTo>
                  <a:cubicBezTo>
                    <a:pt x="122" y="1452"/>
                    <a:pt x="133" y="1485"/>
                    <a:pt x="133" y="1518"/>
                  </a:cubicBezTo>
                  <a:cubicBezTo>
                    <a:pt x="144" y="1595"/>
                    <a:pt x="155" y="1672"/>
                    <a:pt x="166" y="1749"/>
                  </a:cubicBezTo>
                  <a:cubicBezTo>
                    <a:pt x="166" y="1771"/>
                    <a:pt x="166" y="1804"/>
                    <a:pt x="166" y="1837"/>
                  </a:cubicBezTo>
                  <a:cubicBezTo>
                    <a:pt x="177" y="1848"/>
                    <a:pt x="177" y="1870"/>
                    <a:pt x="177" y="1892"/>
                  </a:cubicBezTo>
                  <a:cubicBezTo>
                    <a:pt x="177" y="1881"/>
                    <a:pt x="177" y="1881"/>
                    <a:pt x="177" y="1881"/>
                  </a:cubicBezTo>
                  <a:cubicBezTo>
                    <a:pt x="177" y="1892"/>
                    <a:pt x="188" y="1903"/>
                    <a:pt x="188" y="1925"/>
                  </a:cubicBezTo>
                  <a:cubicBezTo>
                    <a:pt x="188" y="1914"/>
                    <a:pt x="188" y="1914"/>
                    <a:pt x="188" y="1903"/>
                  </a:cubicBezTo>
                  <a:cubicBezTo>
                    <a:pt x="188" y="1925"/>
                    <a:pt x="188" y="1947"/>
                    <a:pt x="199" y="1969"/>
                  </a:cubicBezTo>
                  <a:cubicBezTo>
                    <a:pt x="199" y="1977"/>
                    <a:pt x="199" y="1987"/>
                    <a:pt x="199" y="2002"/>
                  </a:cubicBezTo>
                  <a:lnTo>
                    <a:pt x="210" y="2057"/>
                  </a:lnTo>
                  <a:lnTo>
                    <a:pt x="210" y="2046"/>
                  </a:lnTo>
                  <a:cubicBezTo>
                    <a:pt x="210" y="2057"/>
                    <a:pt x="210" y="2068"/>
                    <a:pt x="221" y="2079"/>
                  </a:cubicBezTo>
                  <a:cubicBezTo>
                    <a:pt x="214" y="2079"/>
                    <a:pt x="211" y="2075"/>
                    <a:pt x="210" y="2071"/>
                  </a:cubicBezTo>
                  <a:lnTo>
                    <a:pt x="210" y="2071"/>
                  </a:lnTo>
                  <a:cubicBezTo>
                    <a:pt x="243" y="2257"/>
                    <a:pt x="287" y="2443"/>
                    <a:pt x="330" y="2640"/>
                  </a:cubicBezTo>
                  <a:cubicBezTo>
                    <a:pt x="352" y="2738"/>
                    <a:pt x="374" y="2848"/>
                    <a:pt x="396" y="2958"/>
                  </a:cubicBezTo>
                  <a:cubicBezTo>
                    <a:pt x="418" y="3002"/>
                    <a:pt x="429" y="3057"/>
                    <a:pt x="440" y="3112"/>
                  </a:cubicBezTo>
                  <a:cubicBezTo>
                    <a:pt x="451" y="3167"/>
                    <a:pt x="462" y="3211"/>
                    <a:pt x="473" y="3266"/>
                  </a:cubicBezTo>
                  <a:cubicBezTo>
                    <a:pt x="539" y="3486"/>
                    <a:pt x="594" y="3706"/>
                    <a:pt x="649" y="3937"/>
                  </a:cubicBezTo>
                  <a:cubicBezTo>
                    <a:pt x="715" y="4168"/>
                    <a:pt x="781" y="4399"/>
                    <a:pt x="836" y="4619"/>
                  </a:cubicBezTo>
                  <a:cubicBezTo>
                    <a:pt x="891" y="4839"/>
                    <a:pt x="957" y="5048"/>
                    <a:pt x="1012" y="5257"/>
                  </a:cubicBezTo>
                  <a:cubicBezTo>
                    <a:pt x="1045" y="5378"/>
                    <a:pt x="1078" y="5499"/>
                    <a:pt x="1111" y="5620"/>
                  </a:cubicBezTo>
                  <a:cubicBezTo>
                    <a:pt x="1122" y="5664"/>
                    <a:pt x="1133" y="5708"/>
                    <a:pt x="1144" y="5752"/>
                  </a:cubicBezTo>
                  <a:cubicBezTo>
                    <a:pt x="1155" y="5807"/>
                    <a:pt x="1177" y="5862"/>
                    <a:pt x="1188" y="5917"/>
                  </a:cubicBezTo>
                  <a:cubicBezTo>
                    <a:pt x="1221" y="6038"/>
                    <a:pt x="1243" y="6159"/>
                    <a:pt x="1265" y="6280"/>
                  </a:cubicBezTo>
                  <a:cubicBezTo>
                    <a:pt x="1276" y="6324"/>
                    <a:pt x="1287" y="6368"/>
                    <a:pt x="1298" y="6412"/>
                  </a:cubicBezTo>
                  <a:cubicBezTo>
                    <a:pt x="1309" y="6466"/>
                    <a:pt x="1320" y="6532"/>
                    <a:pt x="1331" y="6587"/>
                  </a:cubicBezTo>
                  <a:lnTo>
                    <a:pt x="1331" y="6598"/>
                  </a:lnTo>
                  <a:cubicBezTo>
                    <a:pt x="1342" y="6653"/>
                    <a:pt x="1353" y="6719"/>
                    <a:pt x="1364" y="6774"/>
                  </a:cubicBezTo>
                  <a:cubicBezTo>
                    <a:pt x="1386" y="6917"/>
                    <a:pt x="1408" y="7071"/>
                    <a:pt x="1430" y="7214"/>
                  </a:cubicBezTo>
                  <a:cubicBezTo>
                    <a:pt x="1452" y="7368"/>
                    <a:pt x="1474" y="7522"/>
                    <a:pt x="1496" y="7676"/>
                  </a:cubicBezTo>
                  <a:cubicBezTo>
                    <a:pt x="1507" y="7786"/>
                    <a:pt x="1518" y="7896"/>
                    <a:pt x="1529" y="8006"/>
                  </a:cubicBezTo>
                  <a:cubicBezTo>
                    <a:pt x="1551" y="8138"/>
                    <a:pt x="1562" y="8259"/>
                    <a:pt x="1573" y="8391"/>
                  </a:cubicBezTo>
                  <a:cubicBezTo>
                    <a:pt x="1584" y="8501"/>
                    <a:pt x="1595" y="8611"/>
                    <a:pt x="1595" y="8721"/>
                  </a:cubicBezTo>
                  <a:cubicBezTo>
                    <a:pt x="1606" y="8831"/>
                    <a:pt x="1606" y="8941"/>
                    <a:pt x="1606" y="9051"/>
                  </a:cubicBezTo>
                  <a:cubicBezTo>
                    <a:pt x="1617" y="9282"/>
                    <a:pt x="1606" y="9502"/>
                    <a:pt x="1606" y="9722"/>
                  </a:cubicBezTo>
                  <a:cubicBezTo>
                    <a:pt x="1606" y="9843"/>
                    <a:pt x="1606" y="9964"/>
                    <a:pt x="1606" y="10085"/>
                  </a:cubicBezTo>
                  <a:lnTo>
                    <a:pt x="1606" y="10250"/>
                  </a:lnTo>
                  <a:lnTo>
                    <a:pt x="1606" y="10282"/>
                  </a:lnTo>
                  <a:cubicBezTo>
                    <a:pt x="1606" y="10293"/>
                    <a:pt x="1606" y="10315"/>
                    <a:pt x="1606" y="10326"/>
                  </a:cubicBezTo>
                  <a:cubicBezTo>
                    <a:pt x="1606" y="10337"/>
                    <a:pt x="1606" y="10348"/>
                    <a:pt x="1617" y="10370"/>
                  </a:cubicBezTo>
                  <a:cubicBezTo>
                    <a:pt x="1617" y="10370"/>
                    <a:pt x="1628" y="10381"/>
                    <a:pt x="1639" y="10381"/>
                  </a:cubicBezTo>
                  <a:lnTo>
                    <a:pt x="1639" y="10392"/>
                  </a:lnTo>
                  <a:cubicBezTo>
                    <a:pt x="1650" y="10392"/>
                    <a:pt x="1661" y="10370"/>
                    <a:pt x="1661" y="10359"/>
                  </a:cubicBezTo>
                  <a:cubicBezTo>
                    <a:pt x="1672" y="10337"/>
                    <a:pt x="1672" y="10315"/>
                    <a:pt x="1672" y="10293"/>
                  </a:cubicBezTo>
                  <a:lnTo>
                    <a:pt x="1672" y="10184"/>
                  </a:lnTo>
                  <a:cubicBezTo>
                    <a:pt x="1672" y="10107"/>
                    <a:pt x="1672" y="10030"/>
                    <a:pt x="1672" y="9964"/>
                  </a:cubicBezTo>
                  <a:cubicBezTo>
                    <a:pt x="1683" y="9799"/>
                    <a:pt x="1683" y="9645"/>
                    <a:pt x="1683" y="9480"/>
                  </a:cubicBezTo>
                  <a:cubicBezTo>
                    <a:pt x="1694" y="9359"/>
                    <a:pt x="1694" y="9249"/>
                    <a:pt x="1694" y="9128"/>
                  </a:cubicBezTo>
                  <a:cubicBezTo>
                    <a:pt x="1694" y="9007"/>
                    <a:pt x="1683" y="8897"/>
                    <a:pt x="1683" y="8787"/>
                  </a:cubicBezTo>
                  <a:cubicBezTo>
                    <a:pt x="1683" y="8666"/>
                    <a:pt x="1672" y="8556"/>
                    <a:pt x="1661" y="8446"/>
                  </a:cubicBezTo>
                  <a:cubicBezTo>
                    <a:pt x="1661" y="8347"/>
                    <a:pt x="1650" y="8237"/>
                    <a:pt x="1639" y="8138"/>
                  </a:cubicBezTo>
                  <a:cubicBezTo>
                    <a:pt x="1617" y="7896"/>
                    <a:pt x="1584" y="7654"/>
                    <a:pt x="1551" y="7412"/>
                  </a:cubicBezTo>
                  <a:cubicBezTo>
                    <a:pt x="1540" y="7313"/>
                    <a:pt x="1529" y="7203"/>
                    <a:pt x="1518" y="7093"/>
                  </a:cubicBezTo>
                  <a:cubicBezTo>
                    <a:pt x="1496" y="6983"/>
                    <a:pt x="1485" y="6862"/>
                    <a:pt x="1463" y="6752"/>
                  </a:cubicBezTo>
                  <a:cubicBezTo>
                    <a:pt x="1463" y="6752"/>
                    <a:pt x="1463" y="6763"/>
                    <a:pt x="1463" y="6763"/>
                  </a:cubicBezTo>
                  <a:cubicBezTo>
                    <a:pt x="1452" y="6697"/>
                    <a:pt x="1441" y="6631"/>
                    <a:pt x="1430" y="6565"/>
                  </a:cubicBezTo>
                  <a:lnTo>
                    <a:pt x="1430" y="6576"/>
                  </a:lnTo>
                  <a:cubicBezTo>
                    <a:pt x="1419" y="6499"/>
                    <a:pt x="1397" y="6434"/>
                    <a:pt x="1386" y="6357"/>
                  </a:cubicBezTo>
                  <a:cubicBezTo>
                    <a:pt x="1375" y="6302"/>
                    <a:pt x="1364" y="6247"/>
                    <a:pt x="1353" y="6192"/>
                  </a:cubicBezTo>
                  <a:cubicBezTo>
                    <a:pt x="1320" y="6071"/>
                    <a:pt x="1298" y="5950"/>
                    <a:pt x="1265" y="5840"/>
                  </a:cubicBezTo>
                  <a:cubicBezTo>
                    <a:pt x="1243" y="5719"/>
                    <a:pt x="1210" y="5598"/>
                    <a:pt x="1177" y="5477"/>
                  </a:cubicBezTo>
                  <a:cubicBezTo>
                    <a:pt x="1144" y="5356"/>
                    <a:pt x="1111" y="5246"/>
                    <a:pt x="1078" y="5136"/>
                  </a:cubicBezTo>
                  <a:cubicBezTo>
                    <a:pt x="1023" y="4927"/>
                    <a:pt x="968" y="4707"/>
                    <a:pt x="902" y="4498"/>
                  </a:cubicBezTo>
                  <a:cubicBezTo>
                    <a:pt x="847" y="4267"/>
                    <a:pt x="781" y="4036"/>
                    <a:pt x="715" y="3794"/>
                  </a:cubicBezTo>
                  <a:cubicBezTo>
                    <a:pt x="660" y="3596"/>
                    <a:pt x="605" y="3398"/>
                    <a:pt x="550" y="3189"/>
                  </a:cubicBezTo>
                  <a:cubicBezTo>
                    <a:pt x="528" y="3079"/>
                    <a:pt x="495" y="2958"/>
                    <a:pt x="473" y="2848"/>
                  </a:cubicBezTo>
                  <a:cubicBezTo>
                    <a:pt x="451" y="2782"/>
                    <a:pt x="440" y="2716"/>
                    <a:pt x="418" y="2651"/>
                  </a:cubicBezTo>
                  <a:cubicBezTo>
                    <a:pt x="407" y="2596"/>
                    <a:pt x="396" y="2541"/>
                    <a:pt x="385" y="2486"/>
                  </a:cubicBezTo>
                  <a:cubicBezTo>
                    <a:pt x="374" y="2442"/>
                    <a:pt x="363" y="2398"/>
                    <a:pt x="352" y="2343"/>
                  </a:cubicBezTo>
                  <a:cubicBezTo>
                    <a:pt x="341" y="2277"/>
                    <a:pt x="319" y="2200"/>
                    <a:pt x="308" y="2134"/>
                  </a:cubicBezTo>
                  <a:cubicBezTo>
                    <a:pt x="297" y="2079"/>
                    <a:pt x="297" y="2035"/>
                    <a:pt x="286" y="1980"/>
                  </a:cubicBezTo>
                  <a:cubicBezTo>
                    <a:pt x="286" y="1980"/>
                    <a:pt x="275" y="1969"/>
                    <a:pt x="275" y="1969"/>
                  </a:cubicBezTo>
                  <a:lnTo>
                    <a:pt x="253" y="1826"/>
                  </a:lnTo>
                  <a:cubicBezTo>
                    <a:pt x="253" y="1771"/>
                    <a:pt x="242" y="1705"/>
                    <a:pt x="231" y="1650"/>
                  </a:cubicBezTo>
                  <a:cubicBezTo>
                    <a:pt x="231" y="1617"/>
                    <a:pt x="221" y="1573"/>
                    <a:pt x="221" y="1529"/>
                  </a:cubicBezTo>
                  <a:cubicBezTo>
                    <a:pt x="221" y="1507"/>
                    <a:pt x="210" y="1496"/>
                    <a:pt x="210" y="1474"/>
                  </a:cubicBezTo>
                  <a:cubicBezTo>
                    <a:pt x="188" y="1232"/>
                    <a:pt x="166" y="990"/>
                    <a:pt x="144" y="748"/>
                  </a:cubicBezTo>
                  <a:cubicBezTo>
                    <a:pt x="133" y="649"/>
                    <a:pt x="122" y="539"/>
                    <a:pt x="111" y="429"/>
                  </a:cubicBezTo>
                  <a:cubicBezTo>
                    <a:pt x="111" y="374"/>
                    <a:pt x="111" y="319"/>
                    <a:pt x="100" y="253"/>
                  </a:cubicBezTo>
                  <a:cubicBezTo>
                    <a:pt x="100" y="231"/>
                    <a:pt x="100" y="198"/>
                    <a:pt x="89" y="176"/>
                  </a:cubicBezTo>
                  <a:cubicBezTo>
                    <a:pt x="89" y="132"/>
                    <a:pt x="89" y="99"/>
                    <a:pt x="78" y="55"/>
                  </a:cubicBezTo>
                  <a:cubicBezTo>
                    <a:pt x="78" y="44"/>
                    <a:pt x="78" y="33"/>
                    <a:pt x="67" y="22"/>
                  </a:cubicBezTo>
                  <a:cubicBezTo>
                    <a:pt x="67" y="11"/>
                    <a:pt x="56" y="11"/>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43">
              <a:extLst>
                <a:ext uri="{FF2B5EF4-FFF2-40B4-BE49-F238E27FC236}">
                  <a16:creationId xmlns:a16="http://schemas.microsoft.com/office/drawing/2014/main" id="{DBDCE525-CE4E-A480-BC6D-4D3C8FF6C549}"/>
                </a:ext>
              </a:extLst>
            </p:cNvPr>
            <p:cNvSpPr/>
            <p:nvPr/>
          </p:nvSpPr>
          <p:spPr>
            <a:xfrm>
              <a:off x="4055250" y="-1745725"/>
              <a:ext cx="32175" cy="252400"/>
            </a:xfrm>
            <a:custGeom>
              <a:avLst/>
              <a:gdLst/>
              <a:ahLst/>
              <a:cxnLst/>
              <a:rect l="l" t="t" r="r" b="b"/>
              <a:pathLst>
                <a:path w="1287" h="10096" extrusionOk="0">
                  <a:moveTo>
                    <a:pt x="22" y="0"/>
                  </a:moveTo>
                  <a:cubicBezTo>
                    <a:pt x="22" y="11"/>
                    <a:pt x="11" y="11"/>
                    <a:pt x="11" y="22"/>
                  </a:cubicBezTo>
                  <a:cubicBezTo>
                    <a:pt x="11" y="22"/>
                    <a:pt x="11" y="33"/>
                    <a:pt x="0" y="44"/>
                  </a:cubicBezTo>
                  <a:cubicBezTo>
                    <a:pt x="0" y="44"/>
                    <a:pt x="0" y="55"/>
                    <a:pt x="0" y="66"/>
                  </a:cubicBezTo>
                  <a:lnTo>
                    <a:pt x="0" y="88"/>
                  </a:lnTo>
                  <a:cubicBezTo>
                    <a:pt x="0" y="132"/>
                    <a:pt x="0" y="176"/>
                    <a:pt x="0" y="220"/>
                  </a:cubicBezTo>
                  <a:cubicBezTo>
                    <a:pt x="11" y="253"/>
                    <a:pt x="11" y="286"/>
                    <a:pt x="11" y="308"/>
                  </a:cubicBezTo>
                  <a:cubicBezTo>
                    <a:pt x="11" y="396"/>
                    <a:pt x="11" y="473"/>
                    <a:pt x="11" y="550"/>
                  </a:cubicBezTo>
                  <a:cubicBezTo>
                    <a:pt x="22" y="671"/>
                    <a:pt x="22" y="792"/>
                    <a:pt x="22" y="913"/>
                  </a:cubicBezTo>
                  <a:cubicBezTo>
                    <a:pt x="44" y="1353"/>
                    <a:pt x="44" y="1793"/>
                    <a:pt x="66" y="2233"/>
                  </a:cubicBezTo>
                  <a:cubicBezTo>
                    <a:pt x="66" y="2343"/>
                    <a:pt x="66" y="2442"/>
                    <a:pt x="77" y="2552"/>
                  </a:cubicBezTo>
                  <a:cubicBezTo>
                    <a:pt x="88" y="2662"/>
                    <a:pt x="88" y="2783"/>
                    <a:pt x="99" y="2904"/>
                  </a:cubicBezTo>
                  <a:cubicBezTo>
                    <a:pt x="110" y="3123"/>
                    <a:pt x="121" y="3354"/>
                    <a:pt x="132" y="3585"/>
                  </a:cubicBezTo>
                  <a:cubicBezTo>
                    <a:pt x="154" y="3794"/>
                    <a:pt x="165" y="4014"/>
                    <a:pt x="187" y="4234"/>
                  </a:cubicBezTo>
                  <a:cubicBezTo>
                    <a:pt x="198" y="4443"/>
                    <a:pt x="220" y="4652"/>
                    <a:pt x="231" y="4872"/>
                  </a:cubicBezTo>
                  <a:cubicBezTo>
                    <a:pt x="242" y="4982"/>
                    <a:pt x="253" y="5092"/>
                    <a:pt x="264" y="5213"/>
                  </a:cubicBezTo>
                  <a:cubicBezTo>
                    <a:pt x="286" y="5334"/>
                    <a:pt x="297" y="5455"/>
                    <a:pt x="308" y="5576"/>
                  </a:cubicBezTo>
                  <a:cubicBezTo>
                    <a:pt x="330" y="5785"/>
                    <a:pt x="363" y="5994"/>
                    <a:pt x="396" y="6203"/>
                  </a:cubicBezTo>
                  <a:cubicBezTo>
                    <a:pt x="429" y="6434"/>
                    <a:pt x="473" y="6665"/>
                    <a:pt x="517" y="6895"/>
                  </a:cubicBezTo>
                  <a:cubicBezTo>
                    <a:pt x="550" y="7115"/>
                    <a:pt x="594" y="7324"/>
                    <a:pt x="638" y="7533"/>
                  </a:cubicBezTo>
                  <a:cubicBezTo>
                    <a:pt x="693" y="7742"/>
                    <a:pt x="737" y="7962"/>
                    <a:pt x="792" y="8171"/>
                  </a:cubicBezTo>
                  <a:cubicBezTo>
                    <a:pt x="836" y="8391"/>
                    <a:pt x="891" y="8611"/>
                    <a:pt x="946" y="8842"/>
                  </a:cubicBezTo>
                  <a:cubicBezTo>
                    <a:pt x="968" y="8952"/>
                    <a:pt x="990" y="9062"/>
                    <a:pt x="1012" y="9172"/>
                  </a:cubicBezTo>
                  <a:cubicBezTo>
                    <a:pt x="1034" y="9282"/>
                    <a:pt x="1056" y="9392"/>
                    <a:pt x="1078" y="9502"/>
                  </a:cubicBezTo>
                  <a:cubicBezTo>
                    <a:pt x="1100" y="9601"/>
                    <a:pt x="1122" y="9711"/>
                    <a:pt x="1155" y="9810"/>
                  </a:cubicBezTo>
                  <a:cubicBezTo>
                    <a:pt x="1166" y="9865"/>
                    <a:pt x="1177" y="9920"/>
                    <a:pt x="1199" y="9964"/>
                  </a:cubicBezTo>
                  <a:cubicBezTo>
                    <a:pt x="1199" y="9986"/>
                    <a:pt x="1210" y="10019"/>
                    <a:pt x="1210" y="10041"/>
                  </a:cubicBezTo>
                  <a:cubicBezTo>
                    <a:pt x="1210" y="10041"/>
                    <a:pt x="1221" y="10052"/>
                    <a:pt x="1221" y="10063"/>
                  </a:cubicBezTo>
                  <a:cubicBezTo>
                    <a:pt x="1221" y="10063"/>
                    <a:pt x="1232" y="10074"/>
                    <a:pt x="1232" y="10085"/>
                  </a:cubicBezTo>
                  <a:cubicBezTo>
                    <a:pt x="1243" y="10085"/>
                    <a:pt x="1243" y="10096"/>
                    <a:pt x="1254" y="10096"/>
                  </a:cubicBezTo>
                  <a:cubicBezTo>
                    <a:pt x="1265" y="10096"/>
                    <a:pt x="1265" y="10085"/>
                    <a:pt x="1276" y="10074"/>
                  </a:cubicBezTo>
                  <a:cubicBezTo>
                    <a:pt x="1287" y="10063"/>
                    <a:pt x="1276" y="10030"/>
                    <a:pt x="1276" y="10008"/>
                  </a:cubicBezTo>
                  <a:cubicBezTo>
                    <a:pt x="1265" y="9986"/>
                    <a:pt x="1254" y="9953"/>
                    <a:pt x="1243" y="9920"/>
                  </a:cubicBezTo>
                  <a:cubicBezTo>
                    <a:pt x="1232" y="9854"/>
                    <a:pt x="1210" y="9799"/>
                    <a:pt x="1199" y="9733"/>
                  </a:cubicBezTo>
                  <a:cubicBezTo>
                    <a:pt x="1166" y="9601"/>
                    <a:pt x="1133" y="9458"/>
                    <a:pt x="1111" y="9326"/>
                  </a:cubicBezTo>
                  <a:cubicBezTo>
                    <a:pt x="1067" y="9106"/>
                    <a:pt x="1023" y="8875"/>
                    <a:pt x="968" y="8655"/>
                  </a:cubicBezTo>
                  <a:cubicBezTo>
                    <a:pt x="924" y="8446"/>
                    <a:pt x="880" y="8237"/>
                    <a:pt x="836" y="8028"/>
                  </a:cubicBezTo>
                  <a:cubicBezTo>
                    <a:pt x="737" y="7588"/>
                    <a:pt x="638" y="7148"/>
                    <a:pt x="572" y="6709"/>
                  </a:cubicBezTo>
                  <a:cubicBezTo>
                    <a:pt x="572" y="6709"/>
                    <a:pt x="572" y="6720"/>
                    <a:pt x="572" y="6720"/>
                  </a:cubicBezTo>
                  <a:cubicBezTo>
                    <a:pt x="539" y="6533"/>
                    <a:pt x="506" y="6335"/>
                    <a:pt x="473" y="6137"/>
                  </a:cubicBezTo>
                  <a:cubicBezTo>
                    <a:pt x="451" y="5917"/>
                    <a:pt x="418" y="5708"/>
                    <a:pt x="396" y="5488"/>
                  </a:cubicBezTo>
                  <a:cubicBezTo>
                    <a:pt x="341" y="5037"/>
                    <a:pt x="308" y="4586"/>
                    <a:pt x="275" y="4135"/>
                  </a:cubicBezTo>
                  <a:cubicBezTo>
                    <a:pt x="231" y="3695"/>
                    <a:pt x="198" y="3255"/>
                    <a:pt x="176" y="2805"/>
                  </a:cubicBezTo>
                  <a:cubicBezTo>
                    <a:pt x="165" y="2695"/>
                    <a:pt x="165" y="2585"/>
                    <a:pt x="154" y="2475"/>
                  </a:cubicBezTo>
                  <a:cubicBezTo>
                    <a:pt x="154" y="2365"/>
                    <a:pt x="143" y="2255"/>
                    <a:pt x="143" y="2145"/>
                  </a:cubicBezTo>
                  <a:cubicBezTo>
                    <a:pt x="132" y="1914"/>
                    <a:pt x="121" y="1672"/>
                    <a:pt x="121" y="1441"/>
                  </a:cubicBezTo>
                  <a:cubicBezTo>
                    <a:pt x="110" y="1243"/>
                    <a:pt x="110" y="1045"/>
                    <a:pt x="99" y="847"/>
                  </a:cubicBezTo>
                  <a:cubicBezTo>
                    <a:pt x="99" y="737"/>
                    <a:pt x="88" y="627"/>
                    <a:pt x="88" y="506"/>
                  </a:cubicBezTo>
                  <a:cubicBezTo>
                    <a:pt x="88" y="440"/>
                    <a:pt x="88" y="363"/>
                    <a:pt x="77" y="286"/>
                  </a:cubicBezTo>
                  <a:cubicBezTo>
                    <a:pt x="77" y="253"/>
                    <a:pt x="77" y="209"/>
                    <a:pt x="77" y="176"/>
                  </a:cubicBezTo>
                  <a:cubicBezTo>
                    <a:pt x="77" y="143"/>
                    <a:pt x="77" y="99"/>
                    <a:pt x="77" y="66"/>
                  </a:cubicBezTo>
                  <a:cubicBezTo>
                    <a:pt x="77" y="44"/>
                    <a:pt x="66" y="33"/>
                    <a:pt x="66" y="22"/>
                  </a:cubicBezTo>
                  <a:cubicBezTo>
                    <a:pt x="55" y="11"/>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43">
              <a:extLst>
                <a:ext uri="{FF2B5EF4-FFF2-40B4-BE49-F238E27FC236}">
                  <a16:creationId xmlns:a16="http://schemas.microsoft.com/office/drawing/2014/main" id="{12065823-DCDA-A64C-825F-ACCE8A0DC5DC}"/>
                </a:ext>
              </a:extLst>
            </p:cNvPr>
            <p:cNvSpPr/>
            <p:nvPr/>
          </p:nvSpPr>
          <p:spPr>
            <a:xfrm>
              <a:off x="4048650" y="-1751775"/>
              <a:ext cx="47850" cy="329650"/>
            </a:xfrm>
            <a:custGeom>
              <a:avLst/>
              <a:gdLst/>
              <a:ahLst/>
              <a:cxnLst/>
              <a:rect l="l" t="t" r="r" b="b"/>
              <a:pathLst>
                <a:path w="1914" h="13186" extrusionOk="0">
                  <a:moveTo>
                    <a:pt x="946" y="0"/>
                  </a:moveTo>
                  <a:cubicBezTo>
                    <a:pt x="935" y="0"/>
                    <a:pt x="924" y="0"/>
                    <a:pt x="924" y="11"/>
                  </a:cubicBezTo>
                  <a:cubicBezTo>
                    <a:pt x="913" y="22"/>
                    <a:pt x="913" y="22"/>
                    <a:pt x="913" y="33"/>
                  </a:cubicBezTo>
                  <a:cubicBezTo>
                    <a:pt x="902" y="77"/>
                    <a:pt x="891" y="110"/>
                    <a:pt x="880" y="154"/>
                  </a:cubicBezTo>
                  <a:cubicBezTo>
                    <a:pt x="869" y="187"/>
                    <a:pt x="858" y="220"/>
                    <a:pt x="847" y="253"/>
                  </a:cubicBezTo>
                  <a:cubicBezTo>
                    <a:pt x="825" y="319"/>
                    <a:pt x="803" y="396"/>
                    <a:pt x="792" y="462"/>
                  </a:cubicBezTo>
                  <a:cubicBezTo>
                    <a:pt x="759" y="572"/>
                    <a:pt x="726" y="682"/>
                    <a:pt x="693" y="792"/>
                  </a:cubicBezTo>
                  <a:cubicBezTo>
                    <a:pt x="638" y="990"/>
                    <a:pt x="583" y="1177"/>
                    <a:pt x="539" y="1375"/>
                  </a:cubicBezTo>
                  <a:cubicBezTo>
                    <a:pt x="506" y="1463"/>
                    <a:pt x="484" y="1562"/>
                    <a:pt x="451" y="1661"/>
                  </a:cubicBezTo>
                  <a:cubicBezTo>
                    <a:pt x="440" y="1716"/>
                    <a:pt x="429" y="1760"/>
                    <a:pt x="407" y="1815"/>
                  </a:cubicBezTo>
                  <a:lnTo>
                    <a:pt x="352" y="2057"/>
                  </a:lnTo>
                  <a:cubicBezTo>
                    <a:pt x="341" y="2112"/>
                    <a:pt x="330" y="2156"/>
                    <a:pt x="308" y="2200"/>
                  </a:cubicBezTo>
                  <a:cubicBezTo>
                    <a:pt x="308" y="2222"/>
                    <a:pt x="308" y="2233"/>
                    <a:pt x="297" y="2255"/>
                  </a:cubicBezTo>
                  <a:lnTo>
                    <a:pt x="242" y="2497"/>
                  </a:lnTo>
                  <a:cubicBezTo>
                    <a:pt x="231" y="2563"/>
                    <a:pt x="220" y="2618"/>
                    <a:pt x="209" y="2684"/>
                  </a:cubicBezTo>
                  <a:cubicBezTo>
                    <a:pt x="198" y="2750"/>
                    <a:pt x="187" y="2805"/>
                    <a:pt x="176" y="2871"/>
                  </a:cubicBezTo>
                  <a:cubicBezTo>
                    <a:pt x="165" y="2959"/>
                    <a:pt x="154" y="3047"/>
                    <a:pt x="132" y="3135"/>
                  </a:cubicBezTo>
                  <a:cubicBezTo>
                    <a:pt x="132" y="3157"/>
                    <a:pt x="132" y="3179"/>
                    <a:pt x="132" y="3190"/>
                  </a:cubicBezTo>
                  <a:cubicBezTo>
                    <a:pt x="121" y="3245"/>
                    <a:pt x="121" y="3289"/>
                    <a:pt x="110" y="3333"/>
                  </a:cubicBezTo>
                  <a:cubicBezTo>
                    <a:pt x="99" y="3387"/>
                    <a:pt x="99" y="3453"/>
                    <a:pt x="88" y="3508"/>
                  </a:cubicBezTo>
                  <a:cubicBezTo>
                    <a:pt x="77" y="3607"/>
                    <a:pt x="66" y="3695"/>
                    <a:pt x="55" y="3794"/>
                  </a:cubicBezTo>
                  <a:cubicBezTo>
                    <a:pt x="55" y="3838"/>
                    <a:pt x="55" y="3893"/>
                    <a:pt x="44" y="3937"/>
                  </a:cubicBezTo>
                  <a:cubicBezTo>
                    <a:pt x="44" y="4036"/>
                    <a:pt x="33" y="4135"/>
                    <a:pt x="22" y="4234"/>
                  </a:cubicBezTo>
                  <a:cubicBezTo>
                    <a:pt x="22" y="4278"/>
                    <a:pt x="22" y="4322"/>
                    <a:pt x="22" y="4366"/>
                  </a:cubicBezTo>
                  <a:lnTo>
                    <a:pt x="0" y="4663"/>
                  </a:lnTo>
                  <a:cubicBezTo>
                    <a:pt x="0" y="4718"/>
                    <a:pt x="0" y="4762"/>
                    <a:pt x="0" y="4806"/>
                  </a:cubicBezTo>
                  <a:lnTo>
                    <a:pt x="0" y="5103"/>
                  </a:lnTo>
                  <a:lnTo>
                    <a:pt x="0" y="5235"/>
                  </a:lnTo>
                  <a:cubicBezTo>
                    <a:pt x="0" y="5334"/>
                    <a:pt x="11" y="5433"/>
                    <a:pt x="11" y="5532"/>
                  </a:cubicBezTo>
                  <a:cubicBezTo>
                    <a:pt x="11" y="5587"/>
                    <a:pt x="11" y="5642"/>
                    <a:pt x="11" y="5708"/>
                  </a:cubicBezTo>
                  <a:cubicBezTo>
                    <a:pt x="22" y="5873"/>
                    <a:pt x="33" y="6038"/>
                    <a:pt x="33" y="6203"/>
                  </a:cubicBezTo>
                  <a:cubicBezTo>
                    <a:pt x="33" y="6247"/>
                    <a:pt x="44" y="6291"/>
                    <a:pt x="44" y="6346"/>
                  </a:cubicBezTo>
                  <a:cubicBezTo>
                    <a:pt x="55" y="6434"/>
                    <a:pt x="66" y="6533"/>
                    <a:pt x="66" y="6632"/>
                  </a:cubicBezTo>
                  <a:cubicBezTo>
                    <a:pt x="77" y="6687"/>
                    <a:pt x="77" y="6731"/>
                    <a:pt x="88" y="6786"/>
                  </a:cubicBezTo>
                  <a:cubicBezTo>
                    <a:pt x="99" y="6874"/>
                    <a:pt x="110" y="6962"/>
                    <a:pt x="121" y="7050"/>
                  </a:cubicBezTo>
                  <a:cubicBezTo>
                    <a:pt x="121" y="7105"/>
                    <a:pt x="132" y="7159"/>
                    <a:pt x="143" y="7214"/>
                  </a:cubicBezTo>
                  <a:cubicBezTo>
                    <a:pt x="154" y="7302"/>
                    <a:pt x="165" y="7401"/>
                    <a:pt x="176" y="7489"/>
                  </a:cubicBezTo>
                  <a:cubicBezTo>
                    <a:pt x="187" y="7533"/>
                    <a:pt x="198" y="7588"/>
                    <a:pt x="209" y="7632"/>
                  </a:cubicBezTo>
                  <a:cubicBezTo>
                    <a:pt x="220" y="7731"/>
                    <a:pt x="242" y="7830"/>
                    <a:pt x="253" y="7929"/>
                  </a:cubicBezTo>
                  <a:cubicBezTo>
                    <a:pt x="264" y="7973"/>
                    <a:pt x="275" y="8028"/>
                    <a:pt x="275" y="8072"/>
                  </a:cubicBezTo>
                  <a:cubicBezTo>
                    <a:pt x="297" y="8160"/>
                    <a:pt x="319" y="8259"/>
                    <a:pt x="330" y="8347"/>
                  </a:cubicBezTo>
                  <a:cubicBezTo>
                    <a:pt x="341" y="8413"/>
                    <a:pt x="363" y="8468"/>
                    <a:pt x="374" y="8523"/>
                  </a:cubicBezTo>
                  <a:cubicBezTo>
                    <a:pt x="385" y="8589"/>
                    <a:pt x="396" y="8655"/>
                    <a:pt x="418" y="8721"/>
                  </a:cubicBezTo>
                  <a:cubicBezTo>
                    <a:pt x="451" y="8853"/>
                    <a:pt x="473" y="8996"/>
                    <a:pt x="506" y="9139"/>
                  </a:cubicBezTo>
                  <a:cubicBezTo>
                    <a:pt x="528" y="9227"/>
                    <a:pt x="550" y="9315"/>
                    <a:pt x="572" y="9403"/>
                  </a:cubicBezTo>
                  <a:cubicBezTo>
                    <a:pt x="583" y="9458"/>
                    <a:pt x="594" y="9513"/>
                    <a:pt x="605" y="9557"/>
                  </a:cubicBezTo>
                  <a:cubicBezTo>
                    <a:pt x="649" y="9711"/>
                    <a:pt x="682" y="9854"/>
                    <a:pt x="726" y="10008"/>
                  </a:cubicBezTo>
                  <a:cubicBezTo>
                    <a:pt x="759" y="10151"/>
                    <a:pt x="803" y="10294"/>
                    <a:pt x="836" y="10437"/>
                  </a:cubicBezTo>
                  <a:cubicBezTo>
                    <a:pt x="880" y="10580"/>
                    <a:pt x="924" y="10723"/>
                    <a:pt x="957" y="10855"/>
                  </a:cubicBezTo>
                  <a:cubicBezTo>
                    <a:pt x="1001" y="10986"/>
                    <a:pt x="1045" y="11118"/>
                    <a:pt x="1078" y="11250"/>
                  </a:cubicBezTo>
                  <a:cubicBezTo>
                    <a:pt x="1100" y="11316"/>
                    <a:pt x="1122" y="11382"/>
                    <a:pt x="1155" y="11459"/>
                  </a:cubicBezTo>
                  <a:lnTo>
                    <a:pt x="1199" y="11591"/>
                  </a:lnTo>
                  <a:cubicBezTo>
                    <a:pt x="1210" y="11624"/>
                    <a:pt x="1210" y="11646"/>
                    <a:pt x="1221" y="11679"/>
                  </a:cubicBezTo>
                  <a:cubicBezTo>
                    <a:pt x="1243" y="11745"/>
                    <a:pt x="1265" y="11811"/>
                    <a:pt x="1298" y="11877"/>
                  </a:cubicBezTo>
                  <a:cubicBezTo>
                    <a:pt x="1309" y="11921"/>
                    <a:pt x="1320" y="11954"/>
                    <a:pt x="1342" y="11998"/>
                  </a:cubicBezTo>
                  <a:cubicBezTo>
                    <a:pt x="1353" y="12020"/>
                    <a:pt x="1364" y="12053"/>
                    <a:pt x="1375" y="12086"/>
                  </a:cubicBezTo>
                  <a:cubicBezTo>
                    <a:pt x="1386" y="12119"/>
                    <a:pt x="1397" y="12163"/>
                    <a:pt x="1419" y="12207"/>
                  </a:cubicBezTo>
                  <a:cubicBezTo>
                    <a:pt x="1430" y="12229"/>
                    <a:pt x="1441" y="12251"/>
                    <a:pt x="1452" y="12284"/>
                  </a:cubicBezTo>
                  <a:cubicBezTo>
                    <a:pt x="1474" y="12350"/>
                    <a:pt x="1507" y="12416"/>
                    <a:pt x="1540" y="12493"/>
                  </a:cubicBezTo>
                  <a:cubicBezTo>
                    <a:pt x="1595" y="12614"/>
                    <a:pt x="1650" y="12746"/>
                    <a:pt x="1716" y="12867"/>
                  </a:cubicBezTo>
                  <a:cubicBezTo>
                    <a:pt x="1749" y="12933"/>
                    <a:pt x="1771" y="12999"/>
                    <a:pt x="1815" y="13065"/>
                  </a:cubicBezTo>
                  <a:cubicBezTo>
                    <a:pt x="1815" y="13087"/>
                    <a:pt x="1826" y="13098"/>
                    <a:pt x="1837" y="13120"/>
                  </a:cubicBezTo>
                  <a:cubicBezTo>
                    <a:pt x="1837" y="13120"/>
                    <a:pt x="1837" y="13131"/>
                    <a:pt x="1848" y="13131"/>
                  </a:cubicBezTo>
                  <a:cubicBezTo>
                    <a:pt x="1848" y="13142"/>
                    <a:pt x="1848" y="13153"/>
                    <a:pt x="1859" y="13153"/>
                  </a:cubicBezTo>
                  <a:cubicBezTo>
                    <a:pt x="1870" y="13164"/>
                    <a:pt x="1870" y="13164"/>
                    <a:pt x="1881" y="13175"/>
                  </a:cubicBezTo>
                  <a:cubicBezTo>
                    <a:pt x="1881" y="13175"/>
                    <a:pt x="1892" y="13186"/>
                    <a:pt x="1892" y="13186"/>
                  </a:cubicBezTo>
                  <a:lnTo>
                    <a:pt x="1903" y="13186"/>
                  </a:lnTo>
                  <a:cubicBezTo>
                    <a:pt x="1903" y="13186"/>
                    <a:pt x="1903" y="13186"/>
                    <a:pt x="1903" y="13175"/>
                  </a:cubicBezTo>
                  <a:cubicBezTo>
                    <a:pt x="1914" y="13175"/>
                    <a:pt x="1914" y="13164"/>
                    <a:pt x="1914" y="13153"/>
                  </a:cubicBezTo>
                  <a:cubicBezTo>
                    <a:pt x="1914" y="13131"/>
                    <a:pt x="1914" y="13109"/>
                    <a:pt x="1903" y="13087"/>
                  </a:cubicBezTo>
                  <a:cubicBezTo>
                    <a:pt x="1881" y="13054"/>
                    <a:pt x="1859" y="13021"/>
                    <a:pt x="1837" y="12977"/>
                  </a:cubicBezTo>
                  <a:cubicBezTo>
                    <a:pt x="1804" y="12900"/>
                    <a:pt x="1760" y="12812"/>
                    <a:pt x="1727" y="12724"/>
                  </a:cubicBezTo>
                  <a:cubicBezTo>
                    <a:pt x="1650" y="12559"/>
                    <a:pt x="1573" y="12394"/>
                    <a:pt x="1507" y="12229"/>
                  </a:cubicBezTo>
                  <a:cubicBezTo>
                    <a:pt x="1485" y="12163"/>
                    <a:pt x="1452" y="12097"/>
                    <a:pt x="1430" y="12031"/>
                  </a:cubicBezTo>
                  <a:cubicBezTo>
                    <a:pt x="1408" y="11954"/>
                    <a:pt x="1375" y="11877"/>
                    <a:pt x="1353" y="11811"/>
                  </a:cubicBezTo>
                  <a:cubicBezTo>
                    <a:pt x="1320" y="11723"/>
                    <a:pt x="1298" y="11646"/>
                    <a:pt x="1265" y="11569"/>
                  </a:cubicBezTo>
                  <a:lnTo>
                    <a:pt x="1199" y="11360"/>
                  </a:lnTo>
                  <a:cubicBezTo>
                    <a:pt x="1177" y="11294"/>
                    <a:pt x="1155" y="11217"/>
                    <a:pt x="1133" y="11151"/>
                  </a:cubicBezTo>
                  <a:cubicBezTo>
                    <a:pt x="1111" y="11074"/>
                    <a:pt x="1089" y="11008"/>
                    <a:pt x="1067" y="10931"/>
                  </a:cubicBezTo>
                  <a:cubicBezTo>
                    <a:pt x="1034" y="10855"/>
                    <a:pt x="1012" y="10778"/>
                    <a:pt x="990" y="10690"/>
                  </a:cubicBezTo>
                  <a:cubicBezTo>
                    <a:pt x="968" y="10624"/>
                    <a:pt x="946" y="10558"/>
                    <a:pt x="935" y="10492"/>
                  </a:cubicBezTo>
                  <a:cubicBezTo>
                    <a:pt x="891" y="10360"/>
                    <a:pt x="858" y="10239"/>
                    <a:pt x="825" y="10107"/>
                  </a:cubicBezTo>
                  <a:cubicBezTo>
                    <a:pt x="803" y="10030"/>
                    <a:pt x="781" y="9953"/>
                    <a:pt x="759" y="9865"/>
                  </a:cubicBezTo>
                  <a:cubicBezTo>
                    <a:pt x="748" y="9799"/>
                    <a:pt x="726" y="9722"/>
                    <a:pt x="704" y="9656"/>
                  </a:cubicBezTo>
                  <a:cubicBezTo>
                    <a:pt x="638" y="9359"/>
                    <a:pt x="572" y="9073"/>
                    <a:pt x="506" y="8776"/>
                  </a:cubicBezTo>
                  <a:cubicBezTo>
                    <a:pt x="473" y="8644"/>
                    <a:pt x="440" y="8501"/>
                    <a:pt x="407" y="8358"/>
                  </a:cubicBezTo>
                  <a:cubicBezTo>
                    <a:pt x="396" y="8303"/>
                    <a:pt x="385" y="8248"/>
                    <a:pt x="374" y="8193"/>
                  </a:cubicBezTo>
                  <a:lnTo>
                    <a:pt x="330" y="7962"/>
                  </a:lnTo>
                  <a:cubicBezTo>
                    <a:pt x="330" y="7962"/>
                    <a:pt x="330" y="7973"/>
                    <a:pt x="330" y="7973"/>
                  </a:cubicBezTo>
                  <a:lnTo>
                    <a:pt x="264" y="7555"/>
                  </a:lnTo>
                  <a:cubicBezTo>
                    <a:pt x="242" y="7445"/>
                    <a:pt x="231" y="7335"/>
                    <a:pt x="220" y="7225"/>
                  </a:cubicBezTo>
                  <a:lnTo>
                    <a:pt x="187" y="7050"/>
                  </a:lnTo>
                  <a:cubicBezTo>
                    <a:pt x="187" y="7039"/>
                    <a:pt x="187" y="7017"/>
                    <a:pt x="187" y="7006"/>
                  </a:cubicBezTo>
                  <a:cubicBezTo>
                    <a:pt x="176" y="6973"/>
                    <a:pt x="176" y="6929"/>
                    <a:pt x="165" y="6896"/>
                  </a:cubicBezTo>
                  <a:cubicBezTo>
                    <a:pt x="165" y="6819"/>
                    <a:pt x="154" y="6753"/>
                    <a:pt x="143" y="6676"/>
                  </a:cubicBezTo>
                  <a:cubicBezTo>
                    <a:pt x="143" y="6632"/>
                    <a:pt x="132" y="6588"/>
                    <a:pt x="132" y="6555"/>
                  </a:cubicBezTo>
                  <a:cubicBezTo>
                    <a:pt x="121" y="6456"/>
                    <a:pt x="121" y="6357"/>
                    <a:pt x="110" y="6269"/>
                  </a:cubicBezTo>
                  <a:cubicBezTo>
                    <a:pt x="99" y="6225"/>
                    <a:pt x="99" y="6181"/>
                    <a:pt x="99" y="6137"/>
                  </a:cubicBezTo>
                  <a:cubicBezTo>
                    <a:pt x="99" y="6027"/>
                    <a:pt x="88" y="5928"/>
                    <a:pt x="88" y="5829"/>
                  </a:cubicBezTo>
                  <a:cubicBezTo>
                    <a:pt x="77" y="5785"/>
                    <a:pt x="77" y="5730"/>
                    <a:pt x="77" y="5686"/>
                  </a:cubicBezTo>
                  <a:cubicBezTo>
                    <a:pt x="77" y="5521"/>
                    <a:pt x="66" y="5367"/>
                    <a:pt x="66" y="5202"/>
                  </a:cubicBezTo>
                  <a:lnTo>
                    <a:pt x="66" y="5147"/>
                  </a:lnTo>
                  <a:lnTo>
                    <a:pt x="66" y="5004"/>
                  </a:lnTo>
                  <a:cubicBezTo>
                    <a:pt x="66" y="4927"/>
                    <a:pt x="66" y="4850"/>
                    <a:pt x="66" y="4784"/>
                  </a:cubicBezTo>
                  <a:cubicBezTo>
                    <a:pt x="66" y="4641"/>
                    <a:pt x="77" y="4498"/>
                    <a:pt x="77" y="4355"/>
                  </a:cubicBezTo>
                  <a:cubicBezTo>
                    <a:pt x="77" y="4311"/>
                    <a:pt x="88" y="4256"/>
                    <a:pt x="88" y="4212"/>
                  </a:cubicBezTo>
                  <a:cubicBezTo>
                    <a:pt x="99" y="4113"/>
                    <a:pt x="99" y="4025"/>
                    <a:pt x="110" y="3937"/>
                  </a:cubicBezTo>
                  <a:cubicBezTo>
                    <a:pt x="110" y="3893"/>
                    <a:pt x="110" y="3838"/>
                    <a:pt x="121" y="3794"/>
                  </a:cubicBezTo>
                  <a:cubicBezTo>
                    <a:pt x="132" y="3706"/>
                    <a:pt x="132" y="3607"/>
                    <a:pt x="143" y="3519"/>
                  </a:cubicBezTo>
                  <a:cubicBezTo>
                    <a:pt x="143" y="3508"/>
                    <a:pt x="154" y="3486"/>
                    <a:pt x="154" y="3464"/>
                  </a:cubicBezTo>
                  <a:cubicBezTo>
                    <a:pt x="154" y="3420"/>
                    <a:pt x="165" y="3376"/>
                    <a:pt x="165" y="3333"/>
                  </a:cubicBezTo>
                  <a:cubicBezTo>
                    <a:pt x="176" y="3267"/>
                    <a:pt x="187" y="3212"/>
                    <a:pt x="198" y="3146"/>
                  </a:cubicBezTo>
                  <a:lnTo>
                    <a:pt x="231" y="2871"/>
                  </a:lnTo>
                  <a:cubicBezTo>
                    <a:pt x="242" y="2805"/>
                    <a:pt x="253" y="2739"/>
                    <a:pt x="264" y="2673"/>
                  </a:cubicBezTo>
                  <a:cubicBezTo>
                    <a:pt x="275" y="2618"/>
                    <a:pt x="286" y="2563"/>
                    <a:pt x="297" y="2497"/>
                  </a:cubicBezTo>
                  <a:cubicBezTo>
                    <a:pt x="308" y="2453"/>
                    <a:pt x="319" y="2398"/>
                    <a:pt x="330" y="2343"/>
                  </a:cubicBezTo>
                  <a:cubicBezTo>
                    <a:pt x="341" y="2321"/>
                    <a:pt x="341" y="2288"/>
                    <a:pt x="352" y="2266"/>
                  </a:cubicBezTo>
                  <a:cubicBezTo>
                    <a:pt x="352" y="2277"/>
                    <a:pt x="352" y="2277"/>
                    <a:pt x="352" y="2277"/>
                  </a:cubicBezTo>
                  <a:lnTo>
                    <a:pt x="407" y="2035"/>
                  </a:lnTo>
                  <a:cubicBezTo>
                    <a:pt x="429" y="1969"/>
                    <a:pt x="440" y="1903"/>
                    <a:pt x="462" y="1837"/>
                  </a:cubicBezTo>
                  <a:cubicBezTo>
                    <a:pt x="539" y="1540"/>
                    <a:pt x="627" y="1232"/>
                    <a:pt x="704" y="935"/>
                  </a:cubicBezTo>
                  <a:cubicBezTo>
                    <a:pt x="748" y="803"/>
                    <a:pt x="781" y="671"/>
                    <a:pt x="814" y="539"/>
                  </a:cubicBezTo>
                  <a:lnTo>
                    <a:pt x="880" y="319"/>
                  </a:lnTo>
                  <a:cubicBezTo>
                    <a:pt x="891" y="275"/>
                    <a:pt x="902" y="242"/>
                    <a:pt x="913" y="198"/>
                  </a:cubicBezTo>
                  <a:cubicBezTo>
                    <a:pt x="924" y="154"/>
                    <a:pt x="935" y="110"/>
                    <a:pt x="946" y="66"/>
                  </a:cubicBezTo>
                  <a:cubicBezTo>
                    <a:pt x="946" y="44"/>
                    <a:pt x="946" y="33"/>
                    <a:pt x="946" y="22"/>
                  </a:cubicBezTo>
                  <a:cubicBezTo>
                    <a:pt x="946" y="11"/>
                    <a:pt x="946" y="11"/>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43">
              <a:extLst>
                <a:ext uri="{FF2B5EF4-FFF2-40B4-BE49-F238E27FC236}">
                  <a16:creationId xmlns:a16="http://schemas.microsoft.com/office/drawing/2014/main" id="{94128B4C-79A5-C30E-4804-2121D9034D1F}"/>
                </a:ext>
              </a:extLst>
            </p:cNvPr>
            <p:cNvSpPr/>
            <p:nvPr/>
          </p:nvSpPr>
          <p:spPr>
            <a:xfrm>
              <a:off x="4064875" y="-1709200"/>
              <a:ext cx="47575" cy="362425"/>
            </a:xfrm>
            <a:custGeom>
              <a:avLst/>
              <a:gdLst/>
              <a:ahLst/>
              <a:cxnLst/>
              <a:rect l="l" t="t" r="r" b="b"/>
              <a:pathLst>
                <a:path w="1903" h="14497" extrusionOk="0">
                  <a:moveTo>
                    <a:pt x="300" y="0"/>
                  </a:moveTo>
                  <a:cubicBezTo>
                    <a:pt x="295" y="0"/>
                    <a:pt x="291" y="4"/>
                    <a:pt x="286" y="13"/>
                  </a:cubicBezTo>
                  <a:cubicBezTo>
                    <a:pt x="275" y="13"/>
                    <a:pt x="275" y="24"/>
                    <a:pt x="264" y="35"/>
                  </a:cubicBezTo>
                  <a:cubicBezTo>
                    <a:pt x="264" y="46"/>
                    <a:pt x="264" y="57"/>
                    <a:pt x="264" y="68"/>
                  </a:cubicBezTo>
                  <a:cubicBezTo>
                    <a:pt x="264" y="101"/>
                    <a:pt x="253" y="123"/>
                    <a:pt x="253" y="156"/>
                  </a:cubicBezTo>
                  <a:cubicBezTo>
                    <a:pt x="253" y="178"/>
                    <a:pt x="253" y="200"/>
                    <a:pt x="253" y="222"/>
                  </a:cubicBezTo>
                  <a:cubicBezTo>
                    <a:pt x="253" y="266"/>
                    <a:pt x="253" y="321"/>
                    <a:pt x="242" y="365"/>
                  </a:cubicBezTo>
                  <a:cubicBezTo>
                    <a:pt x="242" y="431"/>
                    <a:pt x="242" y="497"/>
                    <a:pt x="231" y="563"/>
                  </a:cubicBezTo>
                  <a:cubicBezTo>
                    <a:pt x="220" y="739"/>
                    <a:pt x="220" y="904"/>
                    <a:pt x="209" y="1080"/>
                  </a:cubicBezTo>
                  <a:cubicBezTo>
                    <a:pt x="176" y="1717"/>
                    <a:pt x="132" y="2355"/>
                    <a:pt x="99" y="2993"/>
                  </a:cubicBezTo>
                  <a:cubicBezTo>
                    <a:pt x="66" y="3620"/>
                    <a:pt x="33" y="4247"/>
                    <a:pt x="11" y="4874"/>
                  </a:cubicBezTo>
                  <a:cubicBezTo>
                    <a:pt x="11" y="4951"/>
                    <a:pt x="11" y="5028"/>
                    <a:pt x="11" y="5105"/>
                  </a:cubicBezTo>
                  <a:cubicBezTo>
                    <a:pt x="11" y="5160"/>
                    <a:pt x="11" y="5215"/>
                    <a:pt x="11" y="5270"/>
                  </a:cubicBezTo>
                  <a:cubicBezTo>
                    <a:pt x="0" y="5424"/>
                    <a:pt x="0" y="5577"/>
                    <a:pt x="0" y="5731"/>
                  </a:cubicBezTo>
                  <a:lnTo>
                    <a:pt x="0" y="6182"/>
                  </a:lnTo>
                  <a:cubicBezTo>
                    <a:pt x="0" y="6336"/>
                    <a:pt x="0" y="6479"/>
                    <a:pt x="11" y="6633"/>
                  </a:cubicBezTo>
                  <a:cubicBezTo>
                    <a:pt x="11" y="6798"/>
                    <a:pt x="11" y="6963"/>
                    <a:pt x="22" y="7117"/>
                  </a:cubicBezTo>
                  <a:cubicBezTo>
                    <a:pt x="22" y="7282"/>
                    <a:pt x="33" y="7436"/>
                    <a:pt x="44" y="7590"/>
                  </a:cubicBezTo>
                  <a:cubicBezTo>
                    <a:pt x="44" y="7645"/>
                    <a:pt x="44" y="7711"/>
                    <a:pt x="55" y="7766"/>
                  </a:cubicBezTo>
                  <a:cubicBezTo>
                    <a:pt x="55" y="7865"/>
                    <a:pt x="66" y="7964"/>
                    <a:pt x="77" y="8063"/>
                  </a:cubicBezTo>
                  <a:cubicBezTo>
                    <a:pt x="77" y="8129"/>
                    <a:pt x="88" y="8184"/>
                    <a:pt x="88" y="8239"/>
                  </a:cubicBezTo>
                  <a:cubicBezTo>
                    <a:pt x="99" y="8338"/>
                    <a:pt x="110" y="8448"/>
                    <a:pt x="121" y="8547"/>
                  </a:cubicBezTo>
                  <a:cubicBezTo>
                    <a:pt x="132" y="8613"/>
                    <a:pt x="143" y="8668"/>
                    <a:pt x="143" y="8734"/>
                  </a:cubicBezTo>
                  <a:cubicBezTo>
                    <a:pt x="154" y="8833"/>
                    <a:pt x="165" y="8921"/>
                    <a:pt x="176" y="9009"/>
                  </a:cubicBezTo>
                  <a:cubicBezTo>
                    <a:pt x="187" y="9086"/>
                    <a:pt x="198" y="9152"/>
                    <a:pt x="209" y="9228"/>
                  </a:cubicBezTo>
                  <a:cubicBezTo>
                    <a:pt x="220" y="9283"/>
                    <a:pt x="231" y="9338"/>
                    <a:pt x="231" y="9393"/>
                  </a:cubicBezTo>
                  <a:cubicBezTo>
                    <a:pt x="242" y="9415"/>
                    <a:pt x="242" y="9448"/>
                    <a:pt x="242" y="9470"/>
                  </a:cubicBezTo>
                  <a:cubicBezTo>
                    <a:pt x="264" y="9624"/>
                    <a:pt x="297" y="9767"/>
                    <a:pt x="319" y="9921"/>
                  </a:cubicBezTo>
                  <a:cubicBezTo>
                    <a:pt x="330" y="9998"/>
                    <a:pt x="352" y="10086"/>
                    <a:pt x="363" y="10163"/>
                  </a:cubicBezTo>
                  <a:cubicBezTo>
                    <a:pt x="385" y="10262"/>
                    <a:pt x="396" y="10350"/>
                    <a:pt x="418" y="10449"/>
                  </a:cubicBezTo>
                  <a:cubicBezTo>
                    <a:pt x="429" y="10515"/>
                    <a:pt x="440" y="10570"/>
                    <a:pt x="462" y="10636"/>
                  </a:cubicBezTo>
                  <a:cubicBezTo>
                    <a:pt x="473" y="10713"/>
                    <a:pt x="495" y="10790"/>
                    <a:pt x="506" y="10867"/>
                  </a:cubicBezTo>
                  <a:cubicBezTo>
                    <a:pt x="528" y="10944"/>
                    <a:pt x="550" y="11021"/>
                    <a:pt x="572" y="11098"/>
                  </a:cubicBezTo>
                  <a:cubicBezTo>
                    <a:pt x="594" y="11186"/>
                    <a:pt x="616" y="11274"/>
                    <a:pt x="638" y="11362"/>
                  </a:cubicBezTo>
                  <a:cubicBezTo>
                    <a:pt x="649" y="11395"/>
                    <a:pt x="660" y="11428"/>
                    <a:pt x="660" y="11461"/>
                  </a:cubicBezTo>
                  <a:cubicBezTo>
                    <a:pt x="682" y="11516"/>
                    <a:pt x="693" y="11560"/>
                    <a:pt x="715" y="11615"/>
                  </a:cubicBezTo>
                  <a:cubicBezTo>
                    <a:pt x="726" y="11681"/>
                    <a:pt x="748" y="11747"/>
                    <a:pt x="770" y="11824"/>
                  </a:cubicBezTo>
                  <a:cubicBezTo>
                    <a:pt x="792" y="11890"/>
                    <a:pt x="814" y="11956"/>
                    <a:pt x="836" y="12022"/>
                  </a:cubicBezTo>
                  <a:cubicBezTo>
                    <a:pt x="858" y="12077"/>
                    <a:pt x="880" y="12132"/>
                    <a:pt x="902" y="12187"/>
                  </a:cubicBezTo>
                  <a:cubicBezTo>
                    <a:pt x="913" y="12220"/>
                    <a:pt x="924" y="12242"/>
                    <a:pt x="935" y="12275"/>
                  </a:cubicBezTo>
                  <a:cubicBezTo>
                    <a:pt x="990" y="12418"/>
                    <a:pt x="1045" y="12561"/>
                    <a:pt x="1111" y="12704"/>
                  </a:cubicBezTo>
                  <a:cubicBezTo>
                    <a:pt x="1177" y="12847"/>
                    <a:pt x="1243" y="13001"/>
                    <a:pt x="1309" y="13154"/>
                  </a:cubicBezTo>
                  <a:cubicBezTo>
                    <a:pt x="1430" y="13440"/>
                    <a:pt x="1562" y="13726"/>
                    <a:pt x="1683" y="14023"/>
                  </a:cubicBezTo>
                  <a:cubicBezTo>
                    <a:pt x="1716" y="14111"/>
                    <a:pt x="1749" y="14210"/>
                    <a:pt x="1793" y="14309"/>
                  </a:cubicBezTo>
                  <a:cubicBezTo>
                    <a:pt x="1815" y="14353"/>
                    <a:pt x="1826" y="14408"/>
                    <a:pt x="1848" y="14452"/>
                  </a:cubicBezTo>
                  <a:cubicBezTo>
                    <a:pt x="1859" y="14474"/>
                    <a:pt x="1859" y="14496"/>
                    <a:pt x="1881" y="14496"/>
                  </a:cubicBezTo>
                  <a:lnTo>
                    <a:pt x="1903" y="14496"/>
                  </a:lnTo>
                  <a:cubicBezTo>
                    <a:pt x="1903" y="14496"/>
                    <a:pt x="1903" y="14485"/>
                    <a:pt x="1903" y="14474"/>
                  </a:cubicBezTo>
                  <a:cubicBezTo>
                    <a:pt x="1903" y="14463"/>
                    <a:pt x="1903" y="14441"/>
                    <a:pt x="1892" y="14430"/>
                  </a:cubicBezTo>
                  <a:lnTo>
                    <a:pt x="1881" y="14375"/>
                  </a:lnTo>
                  <a:cubicBezTo>
                    <a:pt x="1859" y="14309"/>
                    <a:pt x="1837" y="14243"/>
                    <a:pt x="1815" y="14177"/>
                  </a:cubicBezTo>
                  <a:cubicBezTo>
                    <a:pt x="1793" y="14111"/>
                    <a:pt x="1771" y="14034"/>
                    <a:pt x="1738" y="13968"/>
                  </a:cubicBezTo>
                  <a:cubicBezTo>
                    <a:pt x="1716" y="13891"/>
                    <a:pt x="1683" y="13814"/>
                    <a:pt x="1650" y="13726"/>
                  </a:cubicBezTo>
                  <a:cubicBezTo>
                    <a:pt x="1628" y="13660"/>
                    <a:pt x="1595" y="13594"/>
                    <a:pt x="1573" y="13528"/>
                  </a:cubicBezTo>
                  <a:cubicBezTo>
                    <a:pt x="1540" y="13451"/>
                    <a:pt x="1507" y="13374"/>
                    <a:pt x="1474" y="13297"/>
                  </a:cubicBezTo>
                  <a:lnTo>
                    <a:pt x="1287" y="12825"/>
                  </a:lnTo>
                  <a:cubicBezTo>
                    <a:pt x="1223" y="12688"/>
                    <a:pt x="1170" y="12551"/>
                    <a:pt x="1118" y="12413"/>
                  </a:cubicBezTo>
                  <a:lnTo>
                    <a:pt x="1118" y="12413"/>
                  </a:lnTo>
                  <a:cubicBezTo>
                    <a:pt x="1119" y="12415"/>
                    <a:pt x="1120" y="12416"/>
                    <a:pt x="1122" y="12418"/>
                  </a:cubicBezTo>
                  <a:cubicBezTo>
                    <a:pt x="1089" y="12352"/>
                    <a:pt x="1067" y="12286"/>
                    <a:pt x="1045" y="12220"/>
                  </a:cubicBezTo>
                  <a:cubicBezTo>
                    <a:pt x="1034" y="12198"/>
                    <a:pt x="1034" y="12176"/>
                    <a:pt x="1023" y="12165"/>
                  </a:cubicBezTo>
                  <a:cubicBezTo>
                    <a:pt x="1012" y="12121"/>
                    <a:pt x="990" y="12077"/>
                    <a:pt x="979" y="12033"/>
                  </a:cubicBezTo>
                  <a:cubicBezTo>
                    <a:pt x="957" y="11978"/>
                    <a:pt x="946" y="11934"/>
                    <a:pt x="924" y="11879"/>
                  </a:cubicBezTo>
                  <a:cubicBezTo>
                    <a:pt x="902" y="11802"/>
                    <a:pt x="880" y="11714"/>
                    <a:pt x="847" y="11637"/>
                  </a:cubicBezTo>
                  <a:cubicBezTo>
                    <a:pt x="825" y="11560"/>
                    <a:pt x="803" y="11494"/>
                    <a:pt x="792" y="11417"/>
                  </a:cubicBezTo>
                  <a:cubicBezTo>
                    <a:pt x="770" y="11351"/>
                    <a:pt x="748" y="11285"/>
                    <a:pt x="726" y="11208"/>
                  </a:cubicBezTo>
                  <a:cubicBezTo>
                    <a:pt x="715" y="11131"/>
                    <a:pt x="693" y="11065"/>
                    <a:pt x="671" y="10988"/>
                  </a:cubicBezTo>
                  <a:cubicBezTo>
                    <a:pt x="660" y="10911"/>
                    <a:pt x="638" y="10834"/>
                    <a:pt x="616" y="10757"/>
                  </a:cubicBezTo>
                  <a:lnTo>
                    <a:pt x="561" y="10471"/>
                  </a:lnTo>
                  <a:cubicBezTo>
                    <a:pt x="539" y="10394"/>
                    <a:pt x="528" y="10317"/>
                    <a:pt x="517" y="10240"/>
                  </a:cubicBezTo>
                  <a:cubicBezTo>
                    <a:pt x="484" y="10097"/>
                    <a:pt x="462" y="9943"/>
                    <a:pt x="429" y="9789"/>
                  </a:cubicBezTo>
                  <a:cubicBezTo>
                    <a:pt x="429" y="9800"/>
                    <a:pt x="429" y="9800"/>
                    <a:pt x="429" y="9800"/>
                  </a:cubicBezTo>
                  <a:lnTo>
                    <a:pt x="396" y="9580"/>
                  </a:lnTo>
                  <a:cubicBezTo>
                    <a:pt x="385" y="9525"/>
                    <a:pt x="374" y="9481"/>
                    <a:pt x="374" y="9426"/>
                  </a:cubicBezTo>
                  <a:cubicBezTo>
                    <a:pt x="352" y="9327"/>
                    <a:pt x="341" y="9228"/>
                    <a:pt x="330" y="9141"/>
                  </a:cubicBezTo>
                  <a:cubicBezTo>
                    <a:pt x="319" y="9086"/>
                    <a:pt x="319" y="9031"/>
                    <a:pt x="308" y="8987"/>
                  </a:cubicBezTo>
                  <a:cubicBezTo>
                    <a:pt x="286" y="8833"/>
                    <a:pt x="264" y="8690"/>
                    <a:pt x="253" y="8536"/>
                  </a:cubicBezTo>
                  <a:cubicBezTo>
                    <a:pt x="231" y="8393"/>
                    <a:pt x="220" y="8250"/>
                    <a:pt x="209" y="8107"/>
                  </a:cubicBezTo>
                  <a:cubicBezTo>
                    <a:pt x="198" y="7997"/>
                    <a:pt x="187" y="7898"/>
                    <a:pt x="176" y="7788"/>
                  </a:cubicBezTo>
                  <a:cubicBezTo>
                    <a:pt x="176" y="7733"/>
                    <a:pt x="165" y="7689"/>
                    <a:pt x="165" y="7634"/>
                  </a:cubicBezTo>
                  <a:cubicBezTo>
                    <a:pt x="154" y="7480"/>
                    <a:pt x="143" y="7315"/>
                    <a:pt x="143" y="7161"/>
                  </a:cubicBezTo>
                  <a:cubicBezTo>
                    <a:pt x="132" y="6996"/>
                    <a:pt x="121" y="6831"/>
                    <a:pt x="121" y="6666"/>
                  </a:cubicBezTo>
                  <a:cubicBezTo>
                    <a:pt x="121" y="6501"/>
                    <a:pt x="110" y="6336"/>
                    <a:pt x="110" y="6171"/>
                  </a:cubicBezTo>
                  <a:cubicBezTo>
                    <a:pt x="110" y="5995"/>
                    <a:pt x="110" y="5819"/>
                    <a:pt x="110" y="5643"/>
                  </a:cubicBezTo>
                  <a:cubicBezTo>
                    <a:pt x="110" y="5500"/>
                    <a:pt x="110" y="5358"/>
                    <a:pt x="110" y="5204"/>
                  </a:cubicBezTo>
                  <a:cubicBezTo>
                    <a:pt x="110" y="5050"/>
                    <a:pt x="110" y="4885"/>
                    <a:pt x="121" y="4720"/>
                  </a:cubicBezTo>
                  <a:cubicBezTo>
                    <a:pt x="121" y="4566"/>
                    <a:pt x="132" y="4401"/>
                    <a:pt x="132" y="4236"/>
                  </a:cubicBezTo>
                  <a:lnTo>
                    <a:pt x="132" y="4258"/>
                  </a:lnTo>
                  <a:cubicBezTo>
                    <a:pt x="132" y="4148"/>
                    <a:pt x="143" y="4027"/>
                    <a:pt x="143" y="3917"/>
                  </a:cubicBezTo>
                  <a:cubicBezTo>
                    <a:pt x="154" y="3620"/>
                    <a:pt x="176" y="3323"/>
                    <a:pt x="187" y="3026"/>
                  </a:cubicBezTo>
                  <a:lnTo>
                    <a:pt x="231" y="2080"/>
                  </a:lnTo>
                  <a:cubicBezTo>
                    <a:pt x="253" y="1761"/>
                    <a:pt x="264" y="1432"/>
                    <a:pt x="286" y="1113"/>
                  </a:cubicBezTo>
                  <a:cubicBezTo>
                    <a:pt x="286" y="937"/>
                    <a:pt x="297" y="761"/>
                    <a:pt x="308" y="585"/>
                  </a:cubicBezTo>
                  <a:cubicBezTo>
                    <a:pt x="308" y="508"/>
                    <a:pt x="319" y="442"/>
                    <a:pt x="319" y="376"/>
                  </a:cubicBezTo>
                  <a:cubicBezTo>
                    <a:pt x="319" y="321"/>
                    <a:pt x="319" y="277"/>
                    <a:pt x="330" y="233"/>
                  </a:cubicBezTo>
                  <a:cubicBezTo>
                    <a:pt x="330" y="189"/>
                    <a:pt x="330" y="156"/>
                    <a:pt x="330" y="123"/>
                  </a:cubicBezTo>
                  <a:cubicBezTo>
                    <a:pt x="330" y="101"/>
                    <a:pt x="330" y="79"/>
                    <a:pt x="330" y="57"/>
                  </a:cubicBezTo>
                  <a:cubicBezTo>
                    <a:pt x="330" y="35"/>
                    <a:pt x="319" y="24"/>
                    <a:pt x="319" y="13"/>
                  </a:cubicBezTo>
                  <a:cubicBezTo>
                    <a:pt x="313" y="7"/>
                    <a:pt x="306" y="0"/>
                    <a:pt x="3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3">
              <a:extLst>
                <a:ext uri="{FF2B5EF4-FFF2-40B4-BE49-F238E27FC236}">
                  <a16:creationId xmlns:a16="http://schemas.microsoft.com/office/drawing/2014/main" id="{3BBE699A-B801-5B1D-2CA5-58DA968E8BD7}"/>
                </a:ext>
              </a:extLst>
            </p:cNvPr>
            <p:cNvSpPr/>
            <p:nvPr/>
          </p:nvSpPr>
          <p:spPr>
            <a:xfrm>
              <a:off x="4114625" y="-1716025"/>
              <a:ext cx="65725" cy="305725"/>
            </a:xfrm>
            <a:custGeom>
              <a:avLst/>
              <a:gdLst/>
              <a:ahLst/>
              <a:cxnLst/>
              <a:rect l="l" t="t" r="r" b="b"/>
              <a:pathLst>
                <a:path w="2629" h="12229" extrusionOk="0">
                  <a:moveTo>
                    <a:pt x="395" y="2028"/>
                  </a:moveTo>
                  <a:lnTo>
                    <a:pt x="395" y="2028"/>
                  </a:lnTo>
                  <a:cubicBezTo>
                    <a:pt x="395" y="2030"/>
                    <a:pt x="396" y="2032"/>
                    <a:pt x="396" y="2034"/>
                  </a:cubicBezTo>
                  <a:cubicBezTo>
                    <a:pt x="396" y="2032"/>
                    <a:pt x="396" y="2030"/>
                    <a:pt x="395" y="2028"/>
                  </a:cubicBezTo>
                  <a:close/>
                  <a:moveTo>
                    <a:pt x="44" y="0"/>
                  </a:moveTo>
                  <a:cubicBezTo>
                    <a:pt x="33" y="0"/>
                    <a:pt x="22" y="0"/>
                    <a:pt x="12" y="11"/>
                  </a:cubicBezTo>
                  <a:cubicBezTo>
                    <a:pt x="12" y="11"/>
                    <a:pt x="12" y="22"/>
                    <a:pt x="1" y="33"/>
                  </a:cubicBezTo>
                  <a:cubicBezTo>
                    <a:pt x="1" y="33"/>
                    <a:pt x="1" y="44"/>
                    <a:pt x="1" y="55"/>
                  </a:cubicBezTo>
                  <a:cubicBezTo>
                    <a:pt x="1" y="77"/>
                    <a:pt x="1" y="77"/>
                    <a:pt x="1" y="88"/>
                  </a:cubicBezTo>
                  <a:cubicBezTo>
                    <a:pt x="1" y="110"/>
                    <a:pt x="12" y="132"/>
                    <a:pt x="12" y="154"/>
                  </a:cubicBezTo>
                  <a:cubicBezTo>
                    <a:pt x="12" y="176"/>
                    <a:pt x="22" y="209"/>
                    <a:pt x="22" y="242"/>
                  </a:cubicBezTo>
                  <a:lnTo>
                    <a:pt x="44" y="418"/>
                  </a:lnTo>
                  <a:cubicBezTo>
                    <a:pt x="66" y="539"/>
                    <a:pt x="88" y="660"/>
                    <a:pt x="99" y="792"/>
                  </a:cubicBezTo>
                  <a:cubicBezTo>
                    <a:pt x="143" y="1045"/>
                    <a:pt x="176" y="1309"/>
                    <a:pt x="220" y="1573"/>
                  </a:cubicBezTo>
                  <a:cubicBezTo>
                    <a:pt x="242" y="1716"/>
                    <a:pt x="264" y="1870"/>
                    <a:pt x="286" y="2023"/>
                  </a:cubicBezTo>
                  <a:cubicBezTo>
                    <a:pt x="308" y="2144"/>
                    <a:pt x="341" y="2276"/>
                    <a:pt x="363" y="2408"/>
                  </a:cubicBezTo>
                  <a:cubicBezTo>
                    <a:pt x="407" y="2672"/>
                    <a:pt x="462" y="2936"/>
                    <a:pt x="528" y="3200"/>
                  </a:cubicBezTo>
                  <a:cubicBezTo>
                    <a:pt x="594" y="3464"/>
                    <a:pt x="660" y="3728"/>
                    <a:pt x="726" y="3992"/>
                  </a:cubicBezTo>
                  <a:cubicBezTo>
                    <a:pt x="759" y="4135"/>
                    <a:pt x="803" y="4267"/>
                    <a:pt x="836" y="4410"/>
                  </a:cubicBezTo>
                  <a:cubicBezTo>
                    <a:pt x="858" y="4454"/>
                    <a:pt x="869" y="4509"/>
                    <a:pt x="891" y="4564"/>
                  </a:cubicBezTo>
                  <a:lnTo>
                    <a:pt x="957" y="4817"/>
                  </a:lnTo>
                  <a:cubicBezTo>
                    <a:pt x="1001" y="4938"/>
                    <a:pt x="1034" y="5059"/>
                    <a:pt x="1078" y="5180"/>
                  </a:cubicBezTo>
                  <a:cubicBezTo>
                    <a:pt x="1111" y="5301"/>
                    <a:pt x="1144" y="5411"/>
                    <a:pt x="1188" y="5532"/>
                  </a:cubicBezTo>
                  <a:cubicBezTo>
                    <a:pt x="1265" y="5795"/>
                    <a:pt x="1353" y="6059"/>
                    <a:pt x="1430" y="6323"/>
                  </a:cubicBezTo>
                  <a:cubicBezTo>
                    <a:pt x="1474" y="6466"/>
                    <a:pt x="1518" y="6609"/>
                    <a:pt x="1562" y="6741"/>
                  </a:cubicBezTo>
                  <a:cubicBezTo>
                    <a:pt x="1606" y="6884"/>
                    <a:pt x="1639" y="7016"/>
                    <a:pt x="1683" y="7148"/>
                  </a:cubicBezTo>
                  <a:cubicBezTo>
                    <a:pt x="1716" y="7280"/>
                    <a:pt x="1760" y="7412"/>
                    <a:pt x="1793" y="7544"/>
                  </a:cubicBezTo>
                  <a:cubicBezTo>
                    <a:pt x="1826" y="7665"/>
                    <a:pt x="1859" y="7797"/>
                    <a:pt x="1892" y="7918"/>
                  </a:cubicBezTo>
                  <a:cubicBezTo>
                    <a:pt x="1914" y="7984"/>
                    <a:pt x="1925" y="8050"/>
                    <a:pt x="1947" y="8116"/>
                  </a:cubicBezTo>
                  <a:cubicBezTo>
                    <a:pt x="1958" y="8171"/>
                    <a:pt x="1969" y="8215"/>
                    <a:pt x="1980" y="8270"/>
                  </a:cubicBezTo>
                  <a:cubicBezTo>
                    <a:pt x="2013" y="8402"/>
                    <a:pt x="2035" y="8523"/>
                    <a:pt x="2068" y="8655"/>
                  </a:cubicBezTo>
                  <a:cubicBezTo>
                    <a:pt x="2090" y="8743"/>
                    <a:pt x="2101" y="8842"/>
                    <a:pt x="2123" y="8930"/>
                  </a:cubicBezTo>
                  <a:cubicBezTo>
                    <a:pt x="2134" y="8974"/>
                    <a:pt x="2145" y="9029"/>
                    <a:pt x="2156" y="9073"/>
                  </a:cubicBezTo>
                  <a:cubicBezTo>
                    <a:pt x="2178" y="9216"/>
                    <a:pt x="2200" y="9348"/>
                    <a:pt x="2222" y="9491"/>
                  </a:cubicBezTo>
                  <a:cubicBezTo>
                    <a:pt x="2255" y="9677"/>
                    <a:pt x="2288" y="9875"/>
                    <a:pt x="2321" y="10062"/>
                  </a:cubicBezTo>
                  <a:cubicBezTo>
                    <a:pt x="2332" y="10150"/>
                    <a:pt x="2343" y="10238"/>
                    <a:pt x="2365" y="10326"/>
                  </a:cubicBezTo>
                  <a:cubicBezTo>
                    <a:pt x="2376" y="10436"/>
                    <a:pt x="2387" y="10546"/>
                    <a:pt x="2409" y="10656"/>
                  </a:cubicBezTo>
                  <a:cubicBezTo>
                    <a:pt x="2420" y="10777"/>
                    <a:pt x="2442" y="10898"/>
                    <a:pt x="2453" y="11030"/>
                  </a:cubicBezTo>
                  <a:cubicBezTo>
                    <a:pt x="2464" y="11184"/>
                    <a:pt x="2486" y="11327"/>
                    <a:pt x="2497" y="11481"/>
                  </a:cubicBezTo>
                  <a:cubicBezTo>
                    <a:pt x="2508" y="11613"/>
                    <a:pt x="2530" y="11745"/>
                    <a:pt x="2541" y="11877"/>
                  </a:cubicBezTo>
                  <a:lnTo>
                    <a:pt x="2552" y="12053"/>
                  </a:lnTo>
                  <a:cubicBezTo>
                    <a:pt x="2552" y="12097"/>
                    <a:pt x="2563" y="12130"/>
                    <a:pt x="2563" y="12163"/>
                  </a:cubicBezTo>
                  <a:cubicBezTo>
                    <a:pt x="2563" y="12185"/>
                    <a:pt x="2574" y="12196"/>
                    <a:pt x="2574" y="12207"/>
                  </a:cubicBezTo>
                  <a:cubicBezTo>
                    <a:pt x="2585" y="12218"/>
                    <a:pt x="2585" y="12218"/>
                    <a:pt x="2596" y="12229"/>
                  </a:cubicBezTo>
                  <a:lnTo>
                    <a:pt x="2607" y="12229"/>
                  </a:lnTo>
                  <a:cubicBezTo>
                    <a:pt x="2607" y="12218"/>
                    <a:pt x="2607" y="12218"/>
                    <a:pt x="2607" y="12218"/>
                  </a:cubicBezTo>
                  <a:cubicBezTo>
                    <a:pt x="2618" y="12207"/>
                    <a:pt x="2629" y="12196"/>
                    <a:pt x="2629" y="12185"/>
                  </a:cubicBezTo>
                  <a:cubicBezTo>
                    <a:pt x="2629" y="12163"/>
                    <a:pt x="2618" y="12141"/>
                    <a:pt x="2618" y="12119"/>
                  </a:cubicBezTo>
                  <a:cubicBezTo>
                    <a:pt x="2618" y="12064"/>
                    <a:pt x="2618" y="12020"/>
                    <a:pt x="2607" y="11976"/>
                  </a:cubicBezTo>
                  <a:cubicBezTo>
                    <a:pt x="2607" y="11877"/>
                    <a:pt x="2596" y="11789"/>
                    <a:pt x="2585" y="11690"/>
                  </a:cubicBezTo>
                  <a:cubicBezTo>
                    <a:pt x="2563" y="11481"/>
                    <a:pt x="2552" y="11272"/>
                    <a:pt x="2530" y="11052"/>
                  </a:cubicBezTo>
                  <a:cubicBezTo>
                    <a:pt x="2508" y="10920"/>
                    <a:pt x="2497" y="10788"/>
                    <a:pt x="2475" y="10656"/>
                  </a:cubicBezTo>
                  <a:cubicBezTo>
                    <a:pt x="2475" y="10590"/>
                    <a:pt x="2464" y="10535"/>
                    <a:pt x="2453" y="10469"/>
                  </a:cubicBezTo>
                  <a:cubicBezTo>
                    <a:pt x="2453" y="10403"/>
                    <a:pt x="2442" y="10348"/>
                    <a:pt x="2431" y="10282"/>
                  </a:cubicBezTo>
                  <a:cubicBezTo>
                    <a:pt x="2420" y="10205"/>
                    <a:pt x="2409" y="10128"/>
                    <a:pt x="2398" y="10051"/>
                  </a:cubicBezTo>
                  <a:cubicBezTo>
                    <a:pt x="2398" y="9996"/>
                    <a:pt x="2387" y="9941"/>
                    <a:pt x="2376" y="9886"/>
                  </a:cubicBezTo>
                  <a:lnTo>
                    <a:pt x="2343" y="9655"/>
                  </a:lnTo>
                  <a:cubicBezTo>
                    <a:pt x="2332" y="9589"/>
                    <a:pt x="2321" y="9523"/>
                    <a:pt x="2310" y="9469"/>
                  </a:cubicBezTo>
                  <a:cubicBezTo>
                    <a:pt x="2277" y="9282"/>
                    <a:pt x="2255" y="9106"/>
                    <a:pt x="2222" y="8930"/>
                  </a:cubicBezTo>
                  <a:cubicBezTo>
                    <a:pt x="2189" y="8809"/>
                    <a:pt x="2167" y="8688"/>
                    <a:pt x="2145" y="8567"/>
                  </a:cubicBezTo>
                  <a:cubicBezTo>
                    <a:pt x="2145" y="8545"/>
                    <a:pt x="2134" y="8523"/>
                    <a:pt x="2134" y="8501"/>
                  </a:cubicBezTo>
                  <a:cubicBezTo>
                    <a:pt x="2112" y="8435"/>
                    <a:pt x="2101" y="8369"/>
                    <a:pt x="2090" y="8303"/>
                  </a:cubicBezTo>
                  <a:cubicBezTo>
                    <a:pt x="2068" y="8226"/>
                    <a:pt x="2057" y="8160"/>
                    <a:pt x="2046" y="8083"/>
                  </a:cubicBezTo>
                  <a:cubicBezTo>
                    <a:pt x="2035" y="8039"/>
                    <a:pt x="2013" y="7984"/>
                    <a:pt x="2002" y="7940"/>
                  </a:cubicBezTo>
                  <a:cubicBezTo>
                    <a:pt x="1969" y="7808"/>
                    <a:pt x="1947" y="7687"/>
                    <a:pt x="1903" y="7555"/>
                  </a:cubicBezTo>
                  <a:cubicBezTo>
                    <a:pt x="1870" y="7423"/>
                    <a:pt x="1837" y="7280"/>
                    <a:pt x="1793" y="7137"/>
                  </a:cubicBezTo>
                  <a:cubicBezTo>
                    <a:pt x="1760" y="7016"/>
                    <a:pt x="1727" y="6884"/>
                    <a:pt x="1683" y="6752"/>
                  </a:cubicBezTo>
                  <a:cubicBezTo>
                    <a:pt x="1650" y="6620"/>
                    <a:pt x="1606" y="6477"/>
                    <a:pt x="1562" y="6345"/>
                  </a:cubicBezTo>
                  <a:cubicBezTo>
                    <a:pt x="1518" y="6202"/>
                    <a:pt x="1474" y="6059"/>
                    <a:pt x="1430" y="5927"/>
                  </a:cubicBezTo>
                  <a:cubicBezTo>
                    <a:pt x="1353" y="5664"/>
                    <a:pt x="1265" y="5411"/>
                    <a:pt x="1188" y="5147"/>
                  </a:cubicBezTo>
                  <a:cubicBezTo>
                    <a:pt x="1100" y="4894"/>
                    <a:pt x="1023" y="4630"/>
                    <a:pt x="946" y="4366"/>
                  </a:cubicBezTo>
                  <a:cubicBezTo>
                    <a:pt x="935" y="4311"/>
                    <a:pt x="924" y="4256"/>
                    <a:pt x="902" y="4201"/>
                  </a:cubicBezTo>
                  <a:cubicBezTo>
                    <a:pt x="880" y="4124"/>
                    <a:pt x="858" y="4047"/>
                    <a:pt x="836" y="3959"/>
                  </a:cubicBezTo>
                  <a:cubicBezTo>
                    <a:pt x="825" y="3915"/>
                    <a:pt x="803" y="3860"/>
                    <a:pt x="792" y="3805"/>
                  </a:cubicBezTo>
                  <a:cubicBezTo>
                    <a:pt x="770" y="3739"/>
                    <a:pt x="759" y="3673"/>
                    <a:pt x="737" y="3596"/>
                  </a:cubicBezTo>
                  <a:cubicBezTo>
                    <a:pt x="704" y="3475"/>
                    <a:pt x="671" y="3354"/>
                    <a:pt x="649" y="3222"/>
                  </a:cubicBezTo>
                  <a:cubicBezTo>
                    <a:pt x="627" y="3156"/>
                    <a:pt x="605" y="3079"/>
                    <a:pt x="594" y="3002"/>
                  </a:cubicBezTo>
                  <a:lnTo>
                    <a:pt x="539" y="2782"/>
                  </a:lnTo>
                  <a:cubicBezTo>
                    <a:pt x="485" y="2531"/>
                    <a:pt x="441" y="2280"/>
                    <a:pt x="387" y="2018"/>
                  </a:cubicBezTo>
                  <a:lnTo>
                    <a:pt x="387" y="2018"/>
                  </a:lnTo>
                  <a:cubicBezTo>
                    <a:pt x="389" y="2022"/>
                    <a:pt x="393" y="2024"/>
                    <a:pt x="395" y="2028"/>
                  </a:cubicBezTo>
                  <a:lnTo>
                    <a:pt x="395" y="2028"/>
                  </a:lnTo>
                  <a:cubicBezTo>
                    <a:pt x="374" y="1942"/>
                    <a:pt x="363" y="1856"/>
                    <a:pt x="341" y="1771"/>
                  </a:cubicBezTo>
                  <a:lnTo>
                    <a:pt x="341" y="1771"/>
                  </a:lnTo>
                  <a:cubicBezTo>
                    <a:pt x="341" y="1771"/>
                    <a:pt x="352" y="1782"/>
                    <a:pt x="352" y="1782"/>
                  </a:cubicBezTo>
                  <a:cubicBezTo>
                    <a:pt x="341" y="1727"/>
                    <a:pt x="330" y="1672"/>
                    <a:pt x="319" y="1617"/>
                  </a:cubicBezTo>
                  <a:cubicBezTo>
                    <a:pt x="275" y="1342"/>
                    <a:pt x="231" y="1078"/>
                    <a:pt x="187" y="803"/>
                  </a:cubicBezTo>
                  <a:cubicBezTo>
                    <a:pt x="176" y="671"/>
                    <a:pt x="154" y="539"/>
                    <a:pt x="132" y="407"/>
                  </a:cubicBezTo>
                  <a:cubicBezTo>
                    <a:pt x="121" y="352"/>
                    <a:pt x="110" y="286"/>
                    <a:pt x="99" y="231"/>
                  </a:cubicBezTo>
                  <a:cubicBezTo>
                    <a:pt x="99" y="198"/>
                    <a:pt x="88" y="154"/>
                    <a:pt x="88" y="121"/>
                  </a:cubicBezTo>
                  <a:cubicBezTo>
                    <a:pt x="88" y="110"/>
                    <a:pt x="77" y="88"/>
                    <a:pt x="77" y="77"/>
                  </a:cubicBezTo>
                  <a:cubicBezTo>
                    <a:pt x="77" y="55"/>
                    <a:pt x="77" y="44"/>
                    <a:pt x="66" y="22"/>
                  </a:cubicBezTo>
                  <a:cubicBezTo>
                    <a:pt x="55" y="22"/>
                    <a:pt x="55" y="11"/>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3">
              <a:extLst>
                <a:ext uri="{FF2B5EF4-FFF2-40B4-BE49-F238E27FC236}">
                  <a16:creationId xmlns:a16="http://schemas.microsoft.com/office/drawing/2014/main" id="{3156C423-BDCD-0EA2-176F-F682996D693F}"/>
                </a:ext>
              </a:extLst>
            </p:cNvPr>
            <p:cNvSpPr/>
            <p:nvPr/>
          </p:nvSpPr>
          <p:spPr>
            <a:xfrm>
              <a:off x="4096750" y="-1727975"/>
              <a:ext cx="96800" cy="414725"/>
            </a:xfrm>
            <a:custGeom>
              <a:avLst/>
              <a:gdLst/>
              <a:ahLst/>
              <a:cxnLst/>
              <a:rect l="l" t="t" r="r" b="b"/>
              <a:pathLst>
                <a:path w="3872" h="16589" extrusionOk="0">
                  <a:moveTo>
                    <a:pt x="331" y="1"/>
                  </a:moveTo>
                  <a:cubicBezTo>
                    <a:pt x="327" y="1"/>
                    <a:pt x="323" y="2"/>
                    <a:pt x="320" y="5"/>
                  </a:cubicBezTo>
                  <a:cubicBezTo>
                    <a:pt x="309" y="16"/>
                    <a:pt x="298" y="27"/>
                    <a:pt x="298" y="38"/>
                  </a:cubicBezTo>
                  <a:cubicBezTo>
                    <a:pt x="287" y="49"/>
                    <a:pt x="287" y="60"/>
                    <a:pt x="287" y="82"/>
                  </a:cubicBezTo>
                  <a:lnTo>
                    <a:pt x="276" y="104"/>
                  </a:lnTo>
                  <a:cubicBezTo>
                    <a:pt x="276" y="137"/>
                    <a:pt x="265" y="170"/>
                    <a:pt x="265" y="203"/>
                  </a:cubicBezTo>
                  <a:cubicBezTo>
                    <a:pt x="254" y="258"/>
                    <a:pt x="243" y="313"/>
                    <a:pt x="232" y="379"/>
                  </a:cubicBezTo>
                  <a:cubicBezTo>
                    <a:pt x="221" y="456"/>
                    <a:pt x="210" y="544"/>
                    <a:pt x="199" y="632"/>
                  </a:cubicBezTo>
                  <a:cubicBezTo>
                    <a:pt x="166" y="797"/>
                    <a:pt x="144" y="962"/>
                    <a:pt x="122" y="1127"/>
                  </a:cubicBezTo>
                  <a:cubicBezTo>
                    <a:pt x="100" y="1226"/>
                    <a:pt x="89" y="1336"/>
                    <a:pt x="67" y="1435"/>
                  </a:cubicBezTo>
                  <a:cubicBezTo>
                    <a:pt x="56" y="1578"/>
                    <a:pt x="34" y="1721"/>
                    <a:pt x="12" y="1853"/>
                  </a:cubicBezTo>
                  <a:cubicBezTo>
                    <a:pt x="12" y="1919"/>
                    <a:pt x="1" y="1985"/>
                    <a:pt x="1" y="2040"/>
                  </a:cubicBezTo>
                  <a:cubicBezTo>
                    <a:pt x="1" y="2106"/>
                    <a:pt x="1" y="2161"/>
                    <a:pt x="1" y="2216"/>
                  </a:cubicBezTo>
                  <a:cubicBezTo>
                    <a:pt x="1" y="2260"/>
                    <a:pt x="1" y="2304"/>
                    <a:pt x="1" y="2348"/>
                  </a:cubicBezTo>
                  <a:cubicBezTo>
                    <a:pt x="1" y="2402"/>
                    <a:pt x="1" y="2446"/>
                    <a:pt x="1" y="2501"/>
                  </a:cubicBezTo>
                  <a:cubicBezTo>
                    <a:pt x="1" y="2534"/>
                    <a:pt x="1" y="2567"/>
                    <a:pt x="12" y="2600"/>
                  </a:cubicBezTo>
                  <a:cubicBezTo>
                    <a:pt x="12" y="2688"/>
                    <a:pt x="12" y="2776"/>
                    <a:pt x="23" y="2864"/>
                  </a:cubicBezTo>
                  <a:cubicBezTo>
                    <a:pt x="34" y="2930"/>
                    <a:pt x="45" y="2996"/>
                    <a:pt x="45" y="3062"/>
                  </a:cubicBezTo>
                  <a:cubicBezTo>
                    <a:pt x="56" y="3084"/>
                    <a:pt x="56" y="3117"/>
                    <a:pt x="56" y="3150"/>
                  </a:cubicBezTo>
                  <a:cubicBezTo>
                    <a:pt x="67" y="3205"/>
                    <a:pt x="78" y="3260"/>
                    <a:pt x="89" y="3326"/>
                  </a:cubicBezTo>
                  <a:cubicBezTo>
                    <a:pt x="100" y="3359"/>
                    <a:pt x="100" y="3392"/>
                    <a:pt x="111" y="3436"/>
                  </a:cubicBezTo>
                  <a:cubicBezTo>
                    <a:pt x="133" y="3535"/>
                    <a:pt x="155" y="3634"/>
                    <a:pt x="177" y="3733"/>
                  </a:cubicBezTo>
                  <a:cubicBezTo>
                    <a:pt x="188" y="3766"/>
                    <a:pt x="188" y="3788"/>
                    <a:pt x="199" y="3821"/>
                  </a:cubicBezTo>
                  <a:cubicBezTo>
                    <a:pt x="210" y="3876"/>
                    <a:pt x="232" y="3942"/>
                    <a:pt x="243" y="3997"/>
                  </a:cubicBezTo>
                  <a:cubicBezTo>
                    <a:pt x="254" y="4030"/>
                    <a:pt x="265" y="4052"/>
                    <a:pt x="265" y="4085"/>
                  </a:cubicBezTo>
                  <a:cubicBezTo>
                    <a:pt x="287" y="4140"/>
                    <a:pt x="298" y="4195"/>
                    <a:pt x="320" y="4250"/>
                  </a:cubicBezTo>
                  <a:cubicBezTo>
                    <a:pt x="342" y="4327"/>
                    <a:pt x="364" y="4404"/>
                    <a:pt x="397" y="4481"/>
                  </a:cubicBezTo>
                  <a:cubicBezTo>
                    <a:pt x="419" y="4569"/>
                    <a:pt x="441" y="4646"/>
                    <a:pt x="474" y="4734"/>
                  </a:cubicBezTo>
                  <a:cubicBezTo>
                    <a:pt x="496" y="4789"/>
                    <a:pt x="518" y="4855"/>
                    <a:pt x="540" y="4921"/>
                  </a:cubicBezTo>
                  <a:cubicBezTo>
                    <a:pt x="551" y="4943"/>
                    <a:pt x="562" y="4976"/>
                    <a:pt x="573" y="5009"/>
                  </a:cubicBezTo>
                  <a:cubicBezTo>
                    <a:pt x="606" y="5097"/>
                    <a:pt x="639" y="5185"/>
                    <a:pt x="672" y="5273"/>
                  </a:cubicBezTo>
                  <a:cubicBezTo>
                    <a:pt x="737" y="5460"/>
                    <a:pt x="814" y="5636"/>
                    <a:pt x="891" y="5823"/>
                  </a:cubicBezTo>
                  <a:cubicBezTo>
                    <a:pt x="957" y="5988"/>
                    <a:pt x="1023" y="6153"/>
                    <a:pt x="1100" y="6317"/>
                  </a:cubicBezTo>
                  <a:cubicBezTo>
                    <a:pt x="1166" y="6482"/>
                    <a:pt x="1232" y="6636"/>
                    <a:pt x="1298" y="6790"/>
                  </a:cubicBezTo>
                  <a:cubicBezTo>
                    <a:pt x="1386" y="6977"/>
                    <a:pt x="1474" y="7164"/>
                    <a:pt x="1551" y="7340"/>
                  </a:cubicBezTo>
                  <a:cubicBezTo>
                    <a:pt x="1628" y="7494"/>
                    <a:pt x="1705" y="7648"/>
                    <a:pt x="1771" y="7802"/>
                  </a:cubicBezTo>
                  <a:cubicBezTo>
                    <a:pt x="1848" y="7967"/>
                    <a:pt x="1925" y="8121"/>
                    <a:pt x="2002" y="8286"/>
                  </a:cubicBezTo>
                  <a:cubicBezTo>
                    <a:pt x="2035" y="8363"/>
                    <a:pt x="2068" y="8440"/>
                    <a:pt x="2112" y="8528"/>
                  </a:cubicBezTo>
                  <a:cubicBezTo>
                    <a:pt x="2145" y="8616"/>
                    <a:pt x="2189" y="8715"/>
                    <a:pt x="2233" y="8803"/>
                  </a:cubicBezTo>
                  <a:lnTo>
                    <a:pt x="2222" y="8803"/>
                  </a:lnTo>
                  <a:cubicBezTo>
                    <a:pt x="2266" y="8891"/>
                    <a:pt x="2299" y="8990"/>
                    <a:pt x="2332" y="9078"/>
                  </a:cubicBezTo>
                  <a:cubicBezTo>
                    <a:pt x="2343" y="9111"/>
                    <a:pt x="2354" y="9133"/>
                    <a:pt x="2365" y="9166"/>
                  </a:cubicBezTo>
                  <a:lnTo>
                    <a:pt x="2431" y="9331"/>
                  </a:lnTo>
                  <a:cubicBezTo>
                    <a:pt x="2453" y="9419"/>
                    <a:pt x="2486" y="9507"/>
                    <a:pt x="2508" y="9584"/>
                  </a:cubicBezTo>
                  <a:lnTo>
                    <a:pt x="2552" y="9705"/>
                  </a:lnTo>
                  <a:cubicBezTo>
                    <a:pt x="2563" y="9738"/>
                    <a:pt x="2574" y="9771"/>
                    <a:pt x="2585" y="9804"/>
                  </a:cubicBezTo>
                  <a:cubicBezTo>
                    <a:pt x="2596" y="9870"/>
                    <a:pt x="2618" y="9936"/>
                    <a:pt x="2640" y="9990"/>
                  </a:cubicBezTo>
                  <a:cubicBezTo>
                    <a:pt x="2651" y="10012"/>
                    <a:pt x="2651" y="10034"/>
                    <a:pt x="2662" y="10056"/>
                  </a:cubicBezTo>
                  <a:cubicBezTo>
                    <a:pt x="2684" y="10155"/>
                    <a:pt x="2717" y="10254"/>
                    <a:pt x="2739" y="10353"/>
                  </a:cubicBezTo>
                  <a:cubicBezTo>
                    <a:pt x="2783" y="10518"/>
                    <a:pt x="2827" y="10683"/>
                    <a:pt x="2860" y="10859"/>
                  </a:cubicBezTo>
                  <a:cubicBezTo>
                    <a:pt x="2948" y="11211"/>
                    <a:pt x="3036" y="11563"/>
                    <a:pt x="3113" y="11926"/>
                  </a:cubicBezTo>
                  <a:cubicBezTo>
                    <a:pt x="3201" y="12300"/>
                    <a:pt x="3289" y="12674"/>
                    <a:pt x="3366" y="13048"/>
                  </a:cubicBezTo>
                  <a:cubicBezTo>
                    <a:pt x="3388" y="13147"/>
                    <a:pt x="3410" y="13235"/>
                    <a:pt x="3421" y="13323"/>
                  </a:cubicBezTo>
                  <a:cubicBezTo>
                    <a:pt x="3443" y="13400"/>
                    <a:pt x="3454" y="13466"/>
                    <a:pt x="3465" y="13543"/>
                  </a:cubicBezTo>
                  <a:cubicBezTo>
                    <a:pt x="3487" y="13609"/>
                    <a:pt x="3498" y="13675"/>
                    <a:pt x="3509" y="13741"/>
                  </a:cubicBezTo>
                  <a:cubicBezTo>
                    <a:pt x="3509" y="13773"/>
                    <a:pt x="3520" y="13806"/>
                    <a:pt x="3531" y="13839"/>
                  </a:cubicBezTo>
                  <a:cubicBezTo>
                    <a:pt x="3542" y="13927"/>
                    <a:pt x="3553" y="14015"/>
                    <a:pt x="3575" y="14114"/>
                  </a:cubicBezTo>
                  <a:cubicBezTo>
                    <a:pt x="3597" y="14235"/>
                    <a:pt x="3619" y="14367"/>
                    <a:pt x="3641" y="14499"/>
                  </a:cubicBezTo>
                  <a:cubicBezTo>
                    <a:pt x="3652" y="14587"/>
                    <a:pt x="3663" y="14675"/>
                    <a:pt x="3674" y="14752"/>
                  </a:cubicBezTo>
                  <a:cubicBezTo>
                    <a:pt x="3685" y="14851"/>
                    <a:pt x="3707" y="14939"/>
                    <a:pt x="3718" y="15027"/>
                  </a:cubicBezTo>
                  <a:cubicBezTo>
                    <a:pt x="3729" y="15126"/>
                    <a:pt x="3740" y="15214"/>
                    <a:pt x="3751" y="15302"/>
                  </a:cubicBezTo>
                  <a:cubicBezTo>
                    <a:pt x="3751" y="15401"/>
                    <a:pt x="3762" y="15489"/>
                    <a:pt x="3773" y="15577"/>
                  </a:cubicBezTo>
                  <a:cubicBezTo>
                    <a:pt x="3795" y="15764"/>
                    <a:pt x="3806" y="15940"/>
                    <a:pt x="3817" y="16116"/>
                  </a:cubicBezTo>
                  <a:cubicBezTo>
                    <a:pt x="3817" y="16215"/>
                    <a:pt x="3828" y="16303"/>
                    <a:pt x="3828" y="16391"/>
                  </a:cubicBezTo>
                  <a:lnTo>
                    <a:pt x="3828" y="16523"/>
                  </a:lnTo>
                  <a:cubicBezTo>
                    <a:pt x="3828" y="16545"/>
                    <a:pt x="3828" y="16556"/>
                    <a:pt x="3828" y="16578"/>
                  </a:cubicBezTo>
                  <a:cubicBezTo>
                    <a:pt x="3839" y="16578"/>
                    <a:pt x="3850" y="16589"/>
                    <a:pt x="3850" y="16589"/>
                  </a:cubicBezTo>
                  <a:cubicBezTo>
                    <a:pt x="3850" y="16589"/>
                    <a:pt x="3850" y="16578"/>
                    <a:pt x="3850" y="16578"/>
                  </a:cubicBezTo>
                  <a:cubicBezTo>
                    <a:pt x="3861" y="16578"/>
                    <a:pt x="3872" y="16556"/>
                    <a:pt x="3872" y="16556"/>
                  </a:cubicBezTo>
                  <a:cubicBezTo>
                    <a:pt x="3872" y="16523"/>
                    <a:pt x="3872" y="16490"/>
                    <a:pt x="3872" y="16468"/>
                  </a:cubicBezTo>
                  <a:cubicBezTo>
                    <a:pt x="3872" y="16402"/>
                    <a:pt x="3872" y="16336"/>
                    <a:pt x="3872" y="16281"/>
                  </a:cubicBezTo>
                  <a:cubicBezTo>
                    <a:pt x="3861" y="16094"/>
                    <a:pt x="3850" y="15907"/>
                    <a:pt x="3839" y="15731"/>
                  </a:cubicBezTo>
                  <a:cubicBezTo>
                    <a:pt x="3828" y="15654"/>
                    <a:pt x="3828" y="15566"/>
                    <a:pt x="3817" y="15489"/>
                  </a:cubicBezTo>
                  <a:cubicBezTo>
                    <a:pt x="3806" y="15401"/>
                    <a:pt x="3806" y="15313"/>
                    <a:pt x="3795" y="15225"/>
                  </a:cubicBezTo>
                  <a:cubicBezTo>
                    <a:pt x="3773" y="15038"/>
                    <a:pt x="3751" y="14862"/>
                    <a:pt x="3729" y="14686"/>
                  </a:cubicBezTo>
                  <a:cubicBezTo>
                    <a:pt x="3707" y="14587"/>
                    <a:pt x="3696" y="14488"/>
                    <a:pt x="3685" y="14389"/>
                  </a:cubicBezTo>
                  <a:cubicBezTo>
                    <a:pt x="3663" y="14290"/>
                    <a:pt x="3652" y="14202"/>
                    <a:pt x="3641" y="14103"/>
                  </a:cubicBezTo>
                  <a:cubicBezTo>
                    <a:pt x="3608" y="13916"/>
                    <a:pt x="3575" y="13741"/>
                    <a:pt x="3542" y="13554"/>
                  </a:cubicBezTo>
                  <a:cubicBezTo>
                    <a:pt x="3509" y="13378"/>
                    <a:pt x="3476" y="13202"/>
                    <a:pt x="3443" y="13026"/>
                  </a:cubicBezTo>
                  <a:cubicBezTo>
                    <a:pt x="3399" y="12861"/>
                    <a:pt x="3366" y="12685"/>
                    <a:pt x="3333" y="12520"/>
                  </a:cubicBezTo>
                  <a:cubicBezTo>
                    <a:pt x="3289" y="12322"/>
                    <a:pt x="3245" y="12124"/>
                    <a:pt x="3201" y="11926"/>
                  </a:cubicBezTo>
                  <a:cubicBezTo>
                    <a:pt x="3124" y="11574"/>
                    <a:pt x="3036" y="11222"/>
                    <a:pt x="2959" y="10870"/>
                  </a:cubicBezTo>
                  <a:cubicBezTo>
                    <a:pt x="2915" y="10683"/>
                    <a:pt x="2871" y="10507"/>
                    <a:pt x="2827" y="10320"/>
                  </a:cubicBezTo>
                  <a:cubicBezTo>
                    <a:pt x="2805" y="10232"/>
                    <a:pt x="2783" y="10144"/>
                    <a:pt x="2750" y="10056"/>
                  </a:cubicBezTo>
                  <a:cubicBezTo>
                    <a:pt x="2739" y="9969"/>
                    <a:pt x="2706" y="9892"/>
                    <a:pt x="2684" y="9815"/>
                  </a:cubicBezTo>
                  <a:lnTo>
                    <a:pt x="2640" y="9672"/>
                  </a:lnTo>
                  <a:cubicBezTo>
                    <a:pt x="2629" y="9639"/>
                    <a:pt x="2618" y="9606"/>
                    <a:pt x="2607" y="9573"/>
                  </a:cubicBezTo>
                  <a:cubicBezTo>
                    <a:pt x="2585" y="9485"/>
                    <a:pt x="2552" y="9408"/>
                    <a:pt x="2530" y="9320"/>
                  </a:cubicBezTo>
                  <a:cubicBezTo>
                    <a:pt x="2508" y="9254"/>
                    <a:pt x="2486" y="9199"/>
                    <a:pt x="2464" y="9133"/>
                  </a:cubicBezTo>
                  <a:cubicBezTo>
                    <a:pt x="2453" y="9111"/>
                    <a:pt x="2442" y="9078"/>
                    <a:pt x="2431" y="9056"/>
                  </a:cubicBezTo>
                  <a:cubicBezTo>
                    <a:pt x="2398" y="8957"/>
                    <a:pt x="2354" y="8858"/>
                    <a:pt x="2321" y="8759"/>
                  </a:cubicBezTo>
                  <a:cubicBezTo>
                    <a:pt x="2310" y="8726"/>
                    <a:pt x="2288" y="8693"/>
                    <a:pt x="2277" y="8660"/>
                  </a:cubicBezTo>
                  <a:cubicBezTo>
                    <a:pt x="2255" y="8605"/>
                    <a:pt x="2233" y="8550"/>
                    <a:pt x="2211" y="8484"/>
                  </a:cubicBezTo>
                  <a:cubicBezTo>
                    <a:pt x="2178" y="8407"/>
                    <a:pt x="2134" y="8330"/>
                    <a:pt x="2101" y="8253"/>
                  </a:cubicBezTo>
                  <a:cubicBezTo>
                    <a:pt x="2035" y="8088"/>
                    <a:pt x="1958" y="7934"/>
                    <a:pt x="1881" y="7769"/>
                  </a:cubicBezTo>
                  <a:cubicBezTo>
                    <a:pt x="1848" y="7692"/>
                    <a:pt x="1815" y="7615"/>
                    <a:pt x="1771" y="7538"/>
                  </a:cubicBezTo>
                  <a:cubicBezTo>
                    <a:pt x="1738" y="7461"/>
                    <a:pt x="1694" y="7373"/>
                    <a:pt x="1650" y="7285"/>
                  </a:cubicBezTo>
                  <a:cubicBezTo>
                    <a:pt x="1573" y="7109"/>
                    <a:pt x="1496" y="6933"/>
                    <a:pt x="1419" y="6757"/>
                  </a:cubicBezTo>
                  <a:cubicBezTo>
                    <a:pt x="1342" y="6603"/>
                    <a:pt x="1276" y="6438"/>
                    <a:pt x="1210" y="6284"/>
                  </a:cubicBezTo>
                  <a:cubicBezTo>
                    <a:pt x="1133" y="6109"/>
                    <a:pt x="1056" y="5933"/>
                    <a:pt x="990" y="5757"/>
                  </a:cubicBezTo>
                  <a:cubicBezTo>
                    <a:pt x="990" y="5757"/>
                    <a:pt x="990" y="5768"/>
                    <a:pt x="990" y="5768"/>
                  </a:cubicBezTo>
                  <a:cubicBezTo>
                    <a:pt x="924" y="5592"/>
                    <a:pt x="847" y="5405"/>
                    <a:pt x="781" y="5218"/>
                  </a:cubicBezTo>
                  <a:cubicBezTo>
                    <a:pt x="759" y="5174"/>
                    <a:pt x="737" y="5119"/>
                    <a:pt x="716" y="5064"/>
                  </a:cubicBezTo>
                  <a:cubicBezTo>
                    <a:pt x="705" y="5031"/>
                    <a:pt x="694" y="4998"/>
                    <a:pt x="683" y="4965"/>
                  </a:cubicBezTo>
                  <a:cubicBezTo>
                    <a:pt x="650" y="4866"/>
                    <a:pt x="617" y="4767"/>
                    <a:pt x="573" y="4668"/>
                  </a:cubicBezTo>
                  <a:cubicBezTo>
                    <a:pt x="551" y="4580"/>
                    <a:pt x="518" y="4492"/>
                    <a:pt x="496" y="4404"/>
                  </a:cubicBezTo>
                  <a:cubicBezTo>
                    <a:pt x="463" y="4327"/>
                    <a:pt x="441" y="4250"/>
                    <a:pt x="419" y="4173"/>
                  </a:cubicBezTo>
                  <a:cubicBezTo>
                    <a:pt x="397" y="4118"/>
                    <a:pt x="386" y="4074"/>
                    <a:pt x="375" y="4019"/>
                  </a:cubicBezTo>
                  <a:cubicBezTo>
                    <a:pt x="364" y="3986"/>
                    <a:pt x="353" y="3953"/>
                    <a:pt x="342" y="3920"/>
                  </a:cubicBezTo>
                  <a:cubicBezTo>
                    <a:pt x="320" y="3843"/>
                    <a:pt x="298" y="3755"/>
                    <a:pt x="276" y="3667"/>
                  </a:cubicBezTo>
                  <a:cubicBezTo>
                    <a:pt x="265" y="3612"/>
                    <a:pt x="254" y="3546"/>
                    <a:pt x="232" y="3480"/>
                  </a:cubicBezTo>
                  <a:cubicBezTo>
                    <a:pt x="232" y="3447"/>
                    <a:pt x="221" y="3414"/>
                    <a:pt x="210" y="3381"/>
                  </a:cubicBezTo>
                  <a:cubicBezTo>
                    <a:pt x="199" y="3293"/>
                    <a:pt x="177" y="3205"/>
                    <a:pt x="166" y="3117"/>
                  </a:cubicBezTo>
                  <a:cubicBezTo>
                    <a:pt x="155" y="3029"/>
                    <a:pt x="144" y="2930"/>
                    <a:pt x="133" y="2842"/>
                  </a:cubicBezTo>
                  <a:cubicBezTo>
                    <a:pt x="122" y="2765"/>
                    <a:pt x="122" y="2699"/>
                    <a:pt x="111" y="2622"/>
                  </a:cubicBezTo>
                  <a:cubicBezTo>
                    <a:pt x="111" y="2578"/>
                    <a:pt x="111" y="2534"/>
                    <a:pt x="111" y="2490"/>
                  </a:cubicBezTo>
                  <a:cubicBezTo>
                    <a:pt x="100" y="2468"/>
                    <a:pt x="100" y="2435"/>
                    <a:pt x="100" y="2402"/>
                  </a:cubicBezTo>
                  <a:cubicBezTo>
                    <a:pt x="100" y="2348"/>
                    <a:pt x="100" y="2293"/>
                    <a:pt x="100" y="2238"/>
                  </a:cubicBezTo>
                  <a:cubicBezTo>
                    <a:pt x="100" y="2172"/>
                    <a:pt x="100" y="2106"/>
                    <a:pt x="100" y="2029"/>
                  </a:cubicBezTo>
                  <a:cubicBezTo>
                    <a:pt x="111" y="1930"/>
                    <a:pt x="122" y="1831"/>
                    <a:pt x="133" y="1721"/>
                  </a:cubicBezTo>
                  <a:cubicBezTo>
                    <a:pt x="133" y="1677"/>
                    <a:pt x="144" y="1633"/>
                    <a:pt x="144" y="1578"/>
                  </a:cubicBezTo>
                  <a:cubicBezTo>
                    <a:pt x="166" y="1490"/>
                    <a:pt x="177" y="1402"/>
                    <a:pt x="188" y="1314"/>
                  </a:cubicBezTo>
                  <a:cubicBezTo>
                    <a:pt x="210" y="1182"/>
                    <a:pt x="232" y="1050"/>
                    <a:pt x="243" y="918"/>
                  </a:cubicBezTo>
                  <a:cubicBezTo>
                    <a:pt x="265" y="775"/>
                    <a:pt x="287" y="632"/>
                    <a:pt x="309" y="500"/>
                  </a:cubicBezTo>
                  <a:cubicBezTo>
                    <a:pt x="320" y="434"/>
                    <a:pt x="331" y="368"/>
                    <a:pt x="342" y="302"/>
                  </a:cubicBezTo>
                  <a:cubicBezTo>
                    <a:pt x="342" y="280"/>
                    <a:pt x="353" y="247"/>
                    <a:pt x="353" y="214"/>
                  </a:cubicBezTo>
                  <a:cubicBezTo>
                    <a:pt x="353" y="192"/>
                    <a:pt x="364" y="159"/>
                    <a:pt x="364" y="137"/>
                  </a:cubicBezTo>
                  <a:cubicBezTo>
                    <a:pt x="375" y="115"/>
                    <a:pt x="375" y="93"/>
                    <a:pt x="375" y="71"/>
                  </a:cubicBezTo>
                  <a:cubicBezTo>
                    <a:pt x="375" y="60"/>
                    <a:pt x="375" y="49"/>
                    <a:pt x="375" y="49"/>
                  </a:cubicBezTo>
                  <a:cubicBezTo>
                    <a:pt x="364" y="38"/>
                    <a:pt x="364" y="27"/>
                    <a:pt x="353" y="16"/>
                  </a:cubicBezTo>
                  <a:cubicBezTo>
                    <a:pt x="353" y="8"/>
                    <a:pt x="342" y="1"/>
                    <a:pt x="33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43">
              <a:extLst>
                <a:ext uri="{FF2B5EF4-FFF2-40B4-BE49-F238E27FC236}">
                  <a16:creationId xmlns:a16="http://schemas.microsoft.com/office/drawing/2014/main" id="{CA92C912-C423-A128-0EFD-A9198746263F}"/>
                </a:ext>
              </a:extLst>
            </p:cNvPr>
            <p:cNvSpPr/>
            <p:nvPr/>
          </p:nvSpPr>
          <p:spPr>
            <a:xfrm>
              <a:off x="4061300" y="-1686900"/>
              <a:ext cx="68750" cy="441575"/>
            </a:xfrm>
            <a:custGeom>
              <a:avLst/>
              <a:gdLst/>
              <a:ahLst/>
              <a:cxnLst/>
              <a:rect l="l" t="t" r="r" b="b"/>
              <a:pathLst>
                <a:path w="2750" h="17663" extrusionOk="0">
                  <a:moveTo>
                    <a:pt x="22" y="1"/>
                  </a:moveTo>
                  <a:cubicBezTo>
                    <a:pt x="11" y="1"/>
                    <a:pt x="11" y="12"/>
                    <a:pt x="11" y="23"/>
                  </a:cubicBezTo>
                  <a:cubicBezTo>
                    <a:pt x="0" y="34"/>
                    <a:pt x="0" y="45"/>
                    <a:pt x="0" y="56"/>
                  </a:cubicBezTo>
                  <a:lnTo>
                    <a:pt x="0" y="67"/>
                  </a:lnTo>
                  <a:cubicBezTo>
                    <a:pt x="0" y="133"/>
                    <a:pt x="11" y="199"/>
                    <a:pt x="11" y="265"/>
                  </a:cubicBezTo>
                  <a:cubicBezTo>
                    <a:pt x="11" y="309"/>
                    <a:pt x="22" y="364"/>
                    <a:pt x="22" y="408"/>
                  </a:cubicBezTo>
                  <a:cubicBezTo>
                    <a:pt x="22" y="518"/>
                    <a:pt x="33" y="628"/>
                    <a:pt x="44" y="738"/>
                  </a:cubicBezTo>
                  <a:cubicBezTo>
                    <a:pt x="44" y="902"/>
                    <a:pt x="55" y="1078"/>
                    <a:pt x="66" y="1243"/>
                  </a:cubicBezTo>
                  <a:cubicBezTo>
                    <a:pt x="99" y="1672"/>
                    <a:pt x="121" y="2101"/>
                    <a:pt x="143" y="2519"/>
                  </a:cubicBezTo>
                  <a:cubicBezTo>
                    <a:pt x="154" y="2574"/>
                    <a:pt x="154" y="2629"/>
                    <a:pt x="154" y="2684"/>
                  </a:cubicBezTo>
                  <a:cubicBezTo>
                    <a:pt x="165" y="2816"/>
                    <a:pt x="176" y="2959"/>
                    <a:pt x="187" y="3091"/>
                  </a:cubicBezTo>
                  <a:cubicBezTo>
                    <a:pt x="198" y="3157"/>
                    <a:pt x="198" y="3223"/>
                    <a:pt x="198" y="3289"/>
                  </a:cubicBezTo>
                  <a:cubicBezTo>
                    <a:pt x="220" y="3421"/>
                    <a:pt x="231" y="3542"/>
                    <a:pt x="242" y="3663"/>
                  </a:cubicBezTo>
                  <a:cubicBezTo>
                    <a:pt x="242" y="3696"/>
                    <a:pt x="242" y="3729"/>
                    <a:pt x="253" y="3762"/>
                  </a:cubicBezTo>
                  <a:cubicBezTo>
                    <a:pt x="253" y="3806"/>
                    <a:pt x="264" y="3839"/>
                    <a:pt x="264" y="3883"/>
                  </a:cubicBezTo>
                  <a:cubicBezTo>
                    <a:pt x="275" y="3960"/>
                    <a:pt x="286" y="4026"/>
                    <a:pt x="286" y="4103"/>
                  </a:cubicBezTo>
                  <a:cubicBezTo>
                    <a:pt x="297" y="4136"/>
                    <a:pt x="297" y="4169"/>
                    <a:pt x="297" y="4202"/>
                  </a:cubicBezTo>
                  <a:cubicBezTo>
                    <a:pt x="319" y="4312"/>
                    <a:pt x="330" y="4411"/>
                    <a:pt x="341" y="4510"/>
                  </a:cubicBezTo>
                  <a:cubicBezTo>
                    <a:pt x="352" y="4586"/>
                    <a:pt x="363" y="4674"/>
                    <a:pt x="374" y="4751"/>
                  </a:cubicBezTo>
                  <a:cubicBezTo>
                    <a:pt x="407" y="4971"/>
                    <a:pt x="440" y="5202"/>
                    <a:pt x="462" y="5422"/>
                  </a:cubicBezTo>
                  <a:lnTo>
                    <a:pt x="495" y="5587"/>
                  </a:lnTo>
                  <a:cubicBezTo>
                    <a:pt x="517" y="5719"/>
                    <a:pt x="539" y="5862"/>
                    <a:pt x="550" y="5994"/>
                  </a:cubicBezTo>
                  <a:cubicBezTo>
                    <a:pt x="572" y="6082"/>
                    <a:pt x="583" y="6170"/>
                    <a:pt x="594" y="6258"/>
                  </a:cubicBezTo>
                  <a:lnTo>
                    <a:pt x="627" y="6467"/>
                  </a:lnTo>
                  <a:cubicBezTo>
                    <a:pt x="649" y="6599"/>
                    <a:pt x="671" y="6742"/>
                    <a:pt x="693" y="6885"/>
                  </a:cubicBezTo>
                  <a:lnTo>
                    <a:pt x="737" y="7116"/>
                  </a:lnTo>
                  <a:cubicBezTo>
                    <a:pt x="792" y="7479"/>
                    <a:pt x="858" y="7842"/>
                    <a:pt x="924" y="8216"/>
                  </a:cubicBezTo>
                  <a:cubicBezTo>
                    <a:pt x="957" y="8424"/>
                    <a:pt x="990" y="8644"/>
                    <a:pt x="1034" y="8853"/>
                  </a:cubicBezTo>
                  <a:lnTo>
                    <a:pt x="1144" y="9502"/>
                  </a:lnTo>
                  <a:cubicBezTo>
                    <a:pt x="1210" y="9865"/>
                    <a:pt x="1276" y="10239"/>
                    <a:pt x="1342" y="10602"/>
                  </a:cubicBezTo>
                  <a:cubicBezTo>
                    <a:pt x="1342" y="10613"/>
                    <a:pt x="1342" y="10627"/>
                    <a:pt x="1342" y="10635"/>
                  </a:cubicBezTo>
                  <a:cubicBezTo>
                    <a:pt x="1386" y="10877"/>
                    <a:pt x="1430" y="11130"/>
                    <a:pt x="1463" y="11372"/>
                  </a:cubicBezTo>
                  <a:cubicBezTo>
                    <a:pt x="1496" y="11537"/>
                    <a:pt x="1518" y="11713"/>
                    <a:pt x="1540" y="11878"/>
                  </a:cubicBezTo>
                  <a:cubicBezTo>
                    <a:pt x="1573" y="12043"/>
                    <a:pt x="1595" y="12207"/>
                    <a:pt x="1617" y="12372"/>
                  </a:cubicBezTo>
                  <a:cubicBezTo>
                    <a:pt x="1650" y="12603"/>
                    <a:pt x="1683" y="12823"/>
                    <a:pt x="1716" y="13054"/>
                  </a:cubicBezTo>
                  <a:cubicBezTo>
                    <a:pt x="1749" y="13263"/>
                    <a:pt x="1771" y="13472"/>
                    <a:pt x="1804" y="13681"/>
                  </a:cubicBezTo>
                  <a:cubicBezTo>
                    <a:pt x="1826" y="13857"/>
                    <a:pt x="1859" y="14033"/>
                    <a:pt x="1881" y="14209"/>
                  </a:cubicBezTo>
                  <a:cubicBezTo>
                    <a:pt x="1903" y="14308"/>
                    <a:pt x="1914" y="14407"/>
                    <a:pt x="1925" y="14506"/>
                  </a:cubicBezTo>
                  <a:cubicBezTo>
                    <a:pt x="1936" y="14528"/>
                    <a:pt x="1936" y="14550"/>
                    <a:pt x="1936" y="14572"/>
                  </a:cubicBezTo>
                  <a:cubicBezTo>
                    <a:pt x="1947" y="14627"/>
                    <a:pt x="1958" y="14682"/>
                    <a:pt x="1969" y="14737"/>
                  </a:cubicBezTo>
                  <a:cubicBezTo>
                    <a:pt x="1991" y="14869"/>
                    <a:pt x="2013" y="14990"/>
                    <a:pt x="2035" y="15122"/>
                  </a:cubicBezTo>
                  <a:cubicBezTo>
                    <a:pt x="2046" y="15188"/>
                    <a:pt x="2057" y="15243"/>
                    <a:pt x="2068" y="15309"/>
                  </a:cubicBezTo>
                  <a:lnTo>
                    <a:pt x="2145" y="15694"/>
                  </a:lnTo>
                  <a:cubicBezTo>
                    <a:pt x="2166" y="15771"/>
                    <a:pt x="2188" y="15837"/>
                    <a:pt x="2199" y="15914"/>
                  </a:cubicBezTo>
                  <a:cubicBezTo>
                    <a:pt x="2221" y="15979"/>
                    <a:pt x="2232" y="16045"/>
                    <a:pt x="2254" y="16122"/>
                  </a:cubicBezTo>
                  <a:cubicBezTo>
                    <a:pt x="2254" y="16144"/>
                    <a:pt x="2265" y="16166"/>
                    <a:pt x="2265" y="16188"/>
                  </a:cubicBezTo>
                  <a:cubicBezTo>
                    <a:pt x="2298" y="16309"/>
                    <a:pt x="2331" y="16419"/>
                    <a:pt x="2364" y="16529"/>
                  </a:cubicBezTo>
                  <a:cubicBezTo>
                    <a:pt x="2419" y="16716"/>
                    <a:pt x="2474" y="16903"/>
                    <a:pt x="2529" y="17079"/>
                  </a:cubicBezTo>
                  <a:cubicBezTo>
                    <a:pt x="2540" y="17112"/>
                    <a:pt x="2551" y="17134"/>
                    <a:pt x="2551" y="17156"/>
                  </a:cubicBezTo>
                  <a:cubicBezTo>
                    <a:pt x="2573" y="17222"/>
                    <a:pt x="2595" y="17288"/>
                    <a:pt x="2617" y="17343"/>
                  </a:cubicBezTo>
                  <a:cubicBezTo>
                    <a:pt x="2628" y="17409"/>
                    <a:pt x="2650" y="17464"/>
                    <a:pt x="2672" y="17519"/>
                  </a:cubicBezTo>
                  <a:cubicBezTo>
                    <a:pt x="2672" y="17541"/>
                    <a:pt x="2683" y="17552"/>
                    <a:pt x="2683" y="17574"/>
                  </a:cubicBezTo>
                  <a:cubicBezTo>
                    <a:pt x="2694" y="17596"/>
                    <a:pt x="2705" y="17618"/>
                    <a:pt x="2705" y="17640"/>
                  </a:cubicBezTo>
                  <a:lnTo>
                    <a:pt x="2716" y="17640"/>
                  </a:lnTo>
                  <a:cubicBezTo>
                    <a:pt x="2716" y="17651"/>
                    <a:pt x="2738" y="17662"/>
                    <a:pt x="2738" y="17662"/>
                  </a:cubicBezTo>
                  <a:cubicBezTo>
                    <a:pt x="2749" y="17651"/>
                    <a:pt x="2749" y="17640"/>
                    <a:pt x="2749" y="17629"/>
                  </a:cubicBezTo>
                  <a:cubicBezTo>
                    <a:pt x="2749" y="17607"/>
                    <a:pt x="2738" y="17596"/>
                    <a:pt x="2738" y="17585"/>
                  </a:cubicBezTo>
                  <a:cubicBezTo>
                    <a:pt x="2727" y="17563"/>
                    <a:pt x="2716" y="17541"/>
                    <a:pt x="2716" y="17519"/>
                  </a:cubicBezTo>
                  <a:cubicBezTo>
                    <a:pt x="2705" y="17497"/>
                    <a:pt x="2694" y="17475"/>
                    <a:pt x="2694" y="17453"/>
                  </a:cubicBezTo>
                  <a:cubicBezTo>
                    <a:pt x="2650" y="17332"/>
                    <a:pt x="2617" y="17211"/>
                    <a:pt x="2573" y="17090"/>
                  </a:cubicBezTo>
                  <a:cubicBezTo>
                    <a:pt x="2551" y="17013"/>
                    <a:pt x="2529" y="16936"/>
                    <a:pt x="2507" y="16848"/>
                  </a:cubicBezTo>
                  <a:cubicBezTo>
                    <a:pt x="2485" y="16782"/>
                    <a:pt x="2463" y="16716"/>
                    <a:pt x="2441" y="16650"/>
                  </a:cubicBezTo>
                  <a:lnTo>
                    <a:pt x="2419" y="16584"/>
                  </a:lnTo>
                  <a:cubicBezTo>
                    <a:pt x="2397" y="16474"/>
                    <a:pt x="2364" y="16353"/>
                    <a:pt x="2331" y="16243"/>
                  </a:cubicBezTo>
                  <a:cubicBezTo>
                    <a:pt x="2320" y="16210"/>
                    <a:pt x="2320" y="16188"/>
                    <a:pt x="2309" y="16155"/>
                  </a:cubicBezTo>
                  <a:cubicBezTo>
                    <a:pt x="2298" y="16111"/>
                    <a:pt x="2287" y="16067"/>
                    <a:pt x="2276" y="16023"/>
                  </a:cubicBezTo>
                  <a:cubicBezTo>
                    <a:pt x="2254" y="15957"/>
                    <a:pt x="2243" y="15881"/>
                    <a:pt x="2221" y="15815"/>
                  </a:cubicBezTo>
                  <a:cubicBezTo>
                    <a:pt x="2221" y="15782"/>
                    <a:pt x="2210" y="15760"/>
                    <a:pt x="2210" y="15738"/>
                  </a:cubicBezTo>
                  <a:cubicBezTo>
                    <a:pt x="2210" y="15727"/>
                    <a:pt x="2199" y="15716"/>
                    <a:pt x="2199" y="15716"/>
                  </a:cubicBezTo>
                  <a:lnTo>
                    <a:pt x="2145" y="15419"/>
                  </a:lnTo>
                  <a:cubicBezTo>
                    <a:pt x="2134" y="15353"/>
                    <a:pt x="2123" y="15287"/>
                    <a:pt x="2101" y="15221"/>
                  </a:cubicBezTo>
                  <a:cubicBezTo>
                    <a:pt x="2101" y="15188"/>
                    <a:pt x="2101" y="15166"/>
                    <a:pt x="2090" y="15144"/>
                  </a:cubicBezTo>
                  <a:cubicBezTo>
                    <a:pt x="2079" y="15100"/>
                    <a:pt x="2079" y="15056"/>
                    <a:pt x="2068" y="15012"/>
                  </a:cubicBezTo>
                  <a:cubicBezTo>
                    <a:pt x="2046" y="14869"/>
                    <a:pt x="2024" y="14737"/>
                    <a:pt x="2002" y="14605"/>
                  </a:cubicBezTo>
                  <a:cubicBezTo>
                    <a:pt x="1991" y="14539"/>
                    <a:pt x="1980" y="14484"/>
                    <a:pt x="1969" y="14429"/>
                  </a:cubicBezTo>
                  <a:lnTo>
                    <a:pt x="1914" y="14033"/>
                  </a:lnTo>
                  <a:cubicBezTo>
                    <a:pt x="1903" y="13956"/>
                    <a:pt x="1892" y="13879"/>
                    <a:pt x="1881" y="13791"/>
                  </a:cubicBezTo>
                  <a:cubicBezTo>
                    <a:pt x="1826" y="13395"/>
                    <a:pt x="1771" y="12999"/>
                    <a:pt x="1716" y="12603"/>
                  </a:cubicBezTo>
                  <a:cubicBezTo>
                    <a:pt x="1694" y="12438"/>
                    <a:pt x="1672" y="12273"/>
                    <a:pt x="1650" y="12109"/>
                  </a:cubicBezTo>
                  <a:cubicBezTo>
                    <a:pt x="1617" y="11889"/>
                    <a:pt x="1584" y="11658"/>
                    <a:pt x="1551" y="11438"/>
                  </a:cubicBezTo>
                  <a:lnTo>
                    <a:pt x="1518" y="11229"/>
                  </a:lnTo>
                  <a:cubicBezTo>
                    <a:pt x="1496" y="11097"/>
                    <a:pt x="1474" y="10954"/>
                    <a:pt x="1441" y="10811"/>
                  </a:cubicBezTo>
                  <a:lnTo>
                    <a:pt x="1408" y="10580"/>
                  </a:lnTo>
                  <a:cubicBezTo>
                    <a:pt x="1397" y="10503"/>
                    <a:pt x="1386" y="10437"/>
                    <a:pt x="1375" y="10360"/>
                  </a:cubicBezTo>
                  <a:cubicBezTo>
                    <a:pt x="1331" y="10140"/>
                    <a:pt x="1298" y="9920"/>
                    <a:pt x="1254" y="9700"/>
                  </a:cubicBezTo>
                  <a:cubicBezTo>
                    <a:pt x="1221" y="9480"/>
                    <a:pt x="1177" y="9260"/>
                    <a:pt x="1144" y="9051"/>
                  </a:cubicBezTo>
                  <a:cubicBezTo>
                    <a:pt x="1111" y="8897"/>
                    <a:pt x="1089" y="8743"/>
                    <a:pt x="1067" y="8600"/>
                  </a:cubicBezTo>
                  <a:cubicBezTo>
                    <a:pt x="1023" y="8380"/>
                    <a:pt x="990" y="8172"/>
                    <a:pt x="946" y="7952"/>
                  </a:cubicBezTo>
                  <a:cubicBezTo>
                    <a:pt x="902" y="7677"/>
                    <a:pt x="858" y="7391"/>
                    <a:pt x="803" y="7105"/>
                  </a:cubicBezTo>
                  <a:cubicBezTo>
                    <a:pt x="770" y="6907"/>
                    <a:pt x="748" y="6709"/>
                    <a:pt x="715" y="6511"/>
                  </a:cubicBezTo>
                  <a:cubicBezTo>
                    <a:pt x="693" y="6423"/>
                    <a:pt x="682" y="6346"/>
                    <a:pt x="671" y="6258"/>
                  </a:cubicBezTo>
                  <a:cubicBezTo>
                    <a:pt x="660" y="6192"/>
                    <a:pt x="649" y="6115"/>
                    <a:pt x="638" y="6049"/>
                  </a:cubicBezTo>
                  <a:cubicBezTo>
                    <a:pt x="616" y="5906"/>
                    <a:pt x="594" y="5774"/>
                    <a:pt x="572" y="5631"/>
                  </a:cubicBezTo>
                  <a:cubicBezTo>
                    <a:pt x="561" y="5565"/>
                    <a:pt x="550" y="5499"/>
                    <a:pt x="539" y="5433"/>
                  </a:cubicBezTo>
                  <a:cubicBezTo>
                    <a:pt x="506" y="5213"/>
                    <a:pt x="484" y="4993"/>
                    <a:pt x="451" y="4773"/>
                  </a:cubicBezTo>
                  <a:cubicBezTo>
                    <a:pt x="440" y="4707"/>
                    <a:pt x="429" y="4641"/>
                    <a:pt x="418" y="4575"/>
                  </a:cubicBezTo>
                  <a:cubicBezTo>
                    <a:pt x="407" y="4455"/>
                    <a:pt x="385" y="4334"/>
                    <a:pt x="374" y="4213"/>
                  </a:cubicBezTo>
                  <a:cubicBezTo>
                    <a:pt x="363" y="4125"/>
                    <a:pt x="352" y="4037"/>
                    <a:pt x="341" y="3938"/>
                  </a:cubicBezTo>
                  <a:cubicBezTo>
                    <a:pt x="330" y="3861"/>
                    <a:pt x="319" y="3784"/>
                    <a:pt x="308" y="3707"/>
                  </a:cubicBezTo>
                  <a:cubicBezTo>
                    <a:pt x="297" y="3586"/>
                    <a:pt x="286" y="3454"/>
                    <a:pt x="275" y="3322"/>
                  </a:cubicBezTo>
                  <a:cubicBezTo>
                    <a:pt x="275" y="3300"/>
                    <a:pt x="264" y="3278"/>
                    <a:pt x="264" y="3256"/>
                  </a:cubicBezTo>
                  <a:lnTo>
                    <a:pt x="253" y="3146"/>
                  </a:lnTo>
                  <a:cubicBezTo>
                    <a:pt x="242" y="3014"/>
                    <a:pt x="231" y="2871"/>
                    <a:pt x="220" y="2739"/>
                  </a:cubicBezTo>
                  <a:cubicBezTo>
                    <a:pt x="220" y="2673"/>
                    <a:pt x="209" y="2618"/>
                    <a:pt x="209" y="2552"/>
                  </a:cubicBezTo>
                  <a:cubicBezTo>
                    <a:pt x="187" y="2123"/>
                    <a:pt x="154" y="1694"/>
                    <a:pt x="132" y="1276"/>
                  </a:cubicBezTo>
                  <a:cubicBezTo>
                    <a:pt x="121" y="1089"/>
                    <a:pt x="110" y="913"/>
                    <a:pt x="99" y="738"/>
                  </a:cubicBezTo>
                  <a:cubicBezTo>
                    <a:pt x="88" y="628"/>
                    <a:pt x="88" y="529"/>
                    <a:pt x="77" y="419"/>
                  </a:cubicBezTo>
                  <a:cubicBezTo>
                    <a:pt x="77" y="364"/>
                    <a:pt x="66" y="320"/>
                    <a:pt x="66" y="265"/>
                  </a:cubicBezTo>
                  <a:cubicBezTo>
                    <a:pt x="66" y="199"/>
                    <a:pt x="55" y="133"/>
                    <a:pt x="55" y="67"/>
                  </a:cubicBezTo>
                  <a:cubicBezTo>
                    <a:pt x="55" y="56"/>
                    <a:pt x="55" y="34"/>
                    <a:pt x="44" y="23"/>
                  </a:cubicBezTo>
                  <a:cubicBezTo>
                    <a:pt x="44" y="23"/>
                    <a:pt x="44" y="23"/>
                    <a:pt x="44" y="12"/>
                  </a:cubicBezTo>
                  <a:cubicBezTo>
                    <a:pt x="44" y="12"/>
                    <a:pt x="33"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43">
              <a:extLst>
                <a:ext uri="{FF2B5EF4-FFF2-40B4-BE49-F238E27FC236}">
                  <a16:creationId xmlns:a16="http://schemas.microsoft.com/office/drawing/2014/main" id="{CA2515E7-8C9C-E89B-05C6-17DF04BC40C0}"/>
                </a:ext>
              </a:extLst>
            </p:cNvPr>
            <p:cNvSpPr/>
            <p:nvPr/>
          </p:nvSpPr>
          <p:spPr>
            <a:xfrm>
              <a:off x="4087400" y="-1581525"/>
              <a:ext cx="66850" cy="404925"/>
            </a:xfrm>
            <a:custGeom>
              <a:avLst/>
              <a:gdLst/>
              <a:ahLst/>
              <a:cxnLst/>
              <a:rect l="l" t="t" r="r" b="b"/>
              <a:pathLst>
                <a:path w="2674" h="16197" extrusionOk="0">
                  <a:moveTo>
                    <a:pt x="34" y="0"/>
                  </a:moveTo>
                  <a:cubicBezTo>
                    <a:pt x="31" y="0"/>
                    <a:pt x="28" y="3"/>
                    <a:pt x="23" y="9"/>
                  </a:cubicBezTo>
                  <a:cubicBezTo>
                    <a:pt x="12" y="9"/>
                    <a:pt x="12" y="20"/>
                    <a:pt x="12" y="31"/>
                  </a:cubicBezTo>
                  <a:cubicBezTo>
                    <a:pt x="12" y="42"/>
                    <a:pt x="1" y="53"/>
                    <a:pt x="1" y="64"/>
                  </a:cubicBezTo>
                  <a:cubicBezTo>
                    <a:pt x="1" y="75"/>
                    <a:pt x="12" y="86"/>
                    <a:pt x="12" y="97"/>
                  </a:cubicBezTo>
                  <a:cubicBezTo>
                    <a:pt x="12" y="119"/>
                    <a:pt x="12" y="141"/>
                    <a:pt x="12" y="163"/>
                  </a:cubicBezTo>
                  <a:cubicBezTo>
                    <a:pt x="23" y="218"/>
                    <a:pt x="23" y="273"/>
                    <a:pt x="34" y="327"/>
                  </a:cubicBezTo>
                  <a:cubicBezTo>
                    <a:pt x="45" y="426"/>
                    <a:pt x="56" y="536"/>
                    <a:pt x="67" y="646"/>
                  </a:cubicBezTo>
                  <a:cubicBezTo>
                    <a:pt x="89" y="822"/>
                    <a:pt x="111" y="1009"/>
                    <a:pt x="122" y="1185"/>
                  </a:cubicBezTo>
                  <a:cubicBezTo>
                    <a:pt x="144" y="1306"/>
                    <a:pt x="155" y="1416"/>
                    <a:pt x="166" y="1526"/>
                  </a:cubicBezTo>
                  <a:cubicBezTo>
                    <a:pt x="199" y="1878"/>
                    <a:pt x="243" y="2241"/>
                    <a:pt x="276" y="2593"/>
                  </a:cubicBezTo>
                  <a:cubicBezTo>
                    <a:pt x="353" y="3220"/>
                    <a:pt x="419" y="3847"/>
                    <a:pt x="485" y="4484"/>
                  </a:cubicBezTo>
                  <a:cubicBezTo>
                    <a:pt x="529" y="4924"/>
                    <a:pt x="584" y="5364"/>
                    <a:pt x="628" y="5815"/>
                  </a:cubicBezTo>
                  <a:cubicBezTo>
                    <a:pt x="661" y="6079"/>
                    <a:pt x="694" y="6354"/>
                    <a:pt x="716" y="6629"/>
                  </a:cubicBezTo>
                  <a:cubicBezTo>
                    <a:pt x="771" y="7058"/>
                    <a:pt x="815" y="7487"/>
                    <a:pt x="870" y="7915"/>
                  </a:cubicBezTo>
                  <a:cubicBezTo>
                    <a:pt x="892" y="8157"/>
                    <a:pt x="925" y="8388"/>
                    <a:pt x="947" y="8630"/>
                  </a:cubicBezTo>
                  <a:lnTo>
                    <a:pt x="969" y="8839"/>
                  </a:lnTo>
                  <a:lnTo>
                    <a:pt x="980" y="8916"/>
                  </a:lnTo>
                  <a:cubicBezTo>
                    <a:pt x="1035" y="9323"/>
                    <a:pt x="1090" y="9730"/>
                    <a:pt x="1144" y="10137"/>
                  </a:cubicBezTo>
                  <a:lnTo>
                    <a:pt x="1155" y="10236"/>
                  </a:lnTo>
                  <a:cubicBezTo>
                    <a:pt x="1155" y="10247"/>
                    <a:pt x="1155" y="10258"/>
                    <a:pt x="1166" y="10269"/>
                  </a:cubicBezTo>
                  <a:cubicBezTo>
                    <a:pt x="1177" y="10346"/>
                    <a:pt x="1188" y="10412"/>
                    <a:pt x="1199" y="10489"/>
                  </a:cubicBezTo>
                  <a:lnTo>
                    <a:pt x="1309" y="11083"/>
                  </a:lnTo>
                  <a:cubicBezTo>
                    <a:pt x="1309" y="11083"/>
                    <a:pt x="1309" y="11083"/>
                    <a:pt x="1309" y="11072"/>
                  </a:cubicBezTo>
                  <a:cubicBezTo>
                    <a:pt x="1309" y="11094"/>
                    <a:pt x="1309" y="11105"/>
                    <a:pt x="1320" y="11127"/>
                  </a:cubicBezTo>
                  <a:cubicBezTo>
                    <a:pt x="1320" y="11171"/>
                    <a:pt x="1331" y="11215"/>
                    <a:pt x="1342" y="11248"/>
                  </a:cubicBezTo>
                  <a:cubicBezTo>
                    <a:pt x="1364" y="11369"/>
                    <a:pt x="1386" y="11490"/>
                    <a:pt x="1408" y="11600"/>
                  </a:cubicBezTo>
                  <a:cubicBezTo>
                    <a:pt x="1430" y="11688"/>
                    <a:pt x="1452" y="11775"/>
                    <a:pt x="1463" y="11863"/>
                  </a:cubicBezTo>
                  <a:cubicBezTo>
                    <a:pt x="1474" y="11907"/>
                    <a:pt x="1485" y="11951"/>
                    <a:pt x="1496" y="11995"/>
                  </a:cubicBezTo>
                  <a:cubicBezTo>
                    <a:pt x="1540" y="12204"/>
                    <a:pt x="1595" y="12413"/>
                    <a:pt x="1639" y="12611"/>
                  </a:cubicBezTo>
                  <a:lnTo>
                    <a:pt x="1661" y="12666"/>
                  </a:lnTo>
                  <a:cubicBezTo>
                    <a:pt x="1672" y="12710"/>
                    <a:pt x="1683" y="12754"/>
                    <a:pt x="1694" y="12798"/>
                  </a:cubicBezTo>
                  <a:cubicBezTo>
                    <a:pt x="1727" y="12919"/>
                    <a:pt x="1760" y="13040"/>
                    <a:pt x="1793" y="13161"/>
                  </a:cubicBezTo>
                  <a:cubicBezTo>
                    <a:pt x="1804" y="13216"/>
                    <a:pt x="1826" y="13271"/>
                    <a:pt x="1837" y="13326"/>
                  </a:cubicBezTo>
                  <a:cubicBezTo>
                    <a:pt x="1870" y="13425"/>
                    <a:pt x="1892" y="13524"/>
                    <a:pt x="1925" y="13623"/>
                  </a:cubicBezTo>
                  <a:cubicBezTo>
                    <a:pt x="1969" y="13788"/>
                    <a:pt x="2024" y="13942"/>
                    <a:pt x="2068" y="14107"/>
                  </a:cubicBezTo>
                  <a:cubicBezTo>
                    <a:pt x="2123" y="14283"/>
                    <a:pt x="2178" y="14459"/>
                    <a:pt x="2222" y="14624"/>
                  </a:cubicBezTo>
                  <a:cubicBezTo>
                    <a:pt x="2255" y="14734"/>
                    <a:pt x="2288" y="14844"/>
                    <a:pt x="2321" y="14954"/>
                  </a:cubicBezTo>
                  <a:cubicBezTo>
                    <a:pt x="2343" y="15031"/>
                    <a:pt x="2365" y="15119"/>
                    <a:pt x="2387" y="15196"/>
                  </a:cubicBezTo>
                  <a:cubicBezTo>
                    <a:pt x="2409" y="15273"/>
                    <a:pt x="2431" y="15339"/>
                    <a:pt x="2453" y="15416"/>
                  </a:cubicBezTo>
                  <a:cubicBezTo>
                    <a:pt x="2475" y="15503"/>
                    <a:pt x="2497" y="15591"/>
                    <a:pt x="2519" y="15679"/>
                  </a:cubicBezTo>
                  <a:cubicBezTo>
                    <a:pt x="2552" y="15767"/>
                    <a:pt x="2574" y="15866"/>
                    <a:pt x="2596" y="15965"/>
                  </a:cubicBezTo>
                  <a:cubicBezTo>
                    <a:pt x="2607" y="16009"/>
                    <a:pt x="2618" y="16053"/>
                    <a:pt x="2629" y="16097"/>
                  </a:cubicBezTo>
                  <a:cubicBezTo>
                    <a:pt x="2629" y="16119"/>
                    <a:pt x="2629" y="16130"/>
                    <a:pt x="2640" y="16152"/>
                  </a:cubicBezTo>
                  <a:cubicBezTo>
                    <a:pt x="2640" y="16163"/>
                    <a:pt x="2640" y="16174"/>
                    <a:pt x="2640" y="16185"/>
                  </a:cubicBezTo>
                  <a:cubicBezTo>
                    <a:pt x="2651" y="16185"/>
                    <a:pt x="2651" y="16196"/>
                    <a:pt x="2651" y="16196"/>
                  </a:cubicBezTo>
                  <a:lnTo>
                    <a:pt x="2662" y="16196"/>
                  </a:lnTo>
                  <a:cubicBezTo>
                    <a:pt x="2673" y="16185"/>
                    <a:pt x="2673" y="16174"/>
                    <a:pt x="2673" y="16174"/>
                  </a:cubicBezTo>
                  <a:cubicBezTo>
                    <a:pt x="2673" y="16163"/>
                    <a:pt x="2673" y="16152"/>
                    <a:pt x="2673" y="16141"/>
                  </a:cubicBezTo>
                  <a:cubicBezTo>
                    <a:pt x="2662" y="16130"/>
                    <a:pt x="2662" y="16108"/>
                    <a:pt x="2662" y="16097"/>
                  </a:cubicBezTo>
                  <a:cubicBezTo>
                    <a:pt x="2651" y="16053"/>
                    <a:pt x="2640" y="16009"/>
                    <a:pt x="2629" y="15976"/>
                  </a:cubicBezTo>
                  <a:cubicBezTo>
                    <a:pt x="2629" y="15932"/>
                    <a:pt x="2618" y="15888"/>
                    <a:pt x="2607" y="15855"/>
                  </a:cubicBezTo>
                  <a:cubicBezTo>
                    <a:pt x="2596" y="15800"/>
                    <a:pt x="2585" y="15756"/>
                    <a:pt x="2563" y="15712"/>
                  </a:cubicBezTo>
                  <a:cubicBezTo>
                    <a:pt x="2530" y="15569"/>
                    <a:pt x="2497" y="15427"/>
                    <a:pt x="2453" y="15284"/>
                  </a:cubicBezTo>
                  <a:cubicBezTo>
                    <a:pt x="2420" y="15174"/>
                    <a:pt x="2398" y="15064"/>
                    <a:pt x="2365" y="14954"/>
                  </a:cubicBezTo>
                  <a:cubicBezTo>
                    <a:pt x="2343" y="14877"/>
                    <a:pt x="2321" y="14800"/>
                    <a:pt x="2299" y="14734"/>
                  </a:cubicBezTo>
                  <a:cubicBezTo>
                    <a:pt x="2277" y="14646"/>
                    <a:pt x="2255" y="14569"/>
                    <a:pt x="2233" y="14481"/>
                  </a:cubicBezTo>
                  <a:cubicBezTo>
                    <a:pt x="2200" y="14393"/>
                    <a:pt x="2178" y="14294"/>
                    <a:pt x="2145" y="14206"/>
                  </a:cubicBezTo>
                  <a:cubicBezTo>
                    <a:pt x="2101" y="14041"/>
                    <a:pt x="2057" y="13887"/>
                    <a:pt x="2013" y="13722"/>
                  </a:cubicBezTo>
                  <a:lnTo>
                    <a:pt x="1903" y="13370"/>
                  </a:lnTo>
                  <a:cubicBezTo>
                    <a:pt x="1892" y="13326"/>
                    <a:pt x="1881" y="13282"/>
                    <a:pt x="1870" y="13238"/>
                  </a:cubicBezTo>
                  <a:cubicBezTo>
                    <a:pt x="1815" y="13029"/>
                    <a:pt x="1760" y="12820"/>
                    <a:pt x="1705" y="12611"/>
                  </a:cubicBezTo>
                  <a:cubicBezTo>
                    <a:pt x="1694" y="12556"/>
                    <a:pt x="1683" y="12501"/>
                    <a:pt x="1661" y="12446"/>
                  </a:cubicBezTo>
                  <a:cubicBezTo>
                    <a:pt x="1639" y="12325"/>
                    <a:pt x="1606" y="12204"/>
                    <a:pt x="1584" y="12072"/>
                  </a:cubicBezTo>
                  <a:cubicBezTo>
                    <a:pt x="1562" y="11995"/>
                    <a:pt x="1540" y="11918"/>
                    <a:pt x="1529" y="11852"/>
                  </a:cubicBezTo>
                  <a:cubicBezTo>
                    <a:pt x="1518" y="11830"/>
                    <a:pt x="1518" y="11808"/>
                    <a:pt x="1518" y="11786"/>
                  </a:cubicBezTo>
                  <a:cubicBezTo>
                    <a:pt x="1507" y="11742"/>
                    <a:pt x="1496" y="11699"/>
                    <a:pt x="1485" y="11655"/>
                  </a:cubicBezTo>
                  <a:cubicBezTo>
                    <a:pt x="1452" y="11457"/>
                    <a:pt x="1408" y="11259"/>
                    <a:pt x="1375" y="11061"/>
                  </a:cubicBezTo>
                  <a:cubicBezTo>
                    <a:pt x="1320" y="10786"/>
                    <a:pt x="1276" y="10522"/>
                    <a:pt x="1232" y="10247"/>
                  </a:cubicBezTo>
                  <a:cubicBezTo>
                    <a:pt x="1232" y="10247"/>
                    <a:pt x="1232" y="10258"/>
                    <a:pt x="1232" y="10258"/>
                  </a:cubicBezTo>
                  <a:cubicBezTo>
                    <a:pt x="1221" y="10225"/>
                    <a:pt x="1221" y="10192"/>
                    <a:pt x="1221" y="10159"/>
                  </a:cubicBezTo>
                  <a:cubicBezTo>
                    <a:pt x="1210" y="10082"/>
                    <a:pt x="1199" y="10005"/>
                    <a:pt x="1188" y="9928"/>
                  </a:cubicBezTo>
                  <a:cubicBezTo>
                    <a:pt x="1166" y="9719"/>
                    <a:pt x="1133" y="9510"/>
                    <a:pt x="1101" y="9290"/>
                  </a:cubicBezTo>
                  <a:cubicBezTo>
                    <a:pt x="1090" y="9191"/>
                    <a:pt x="1079" y="9092"/>
                    <a:pt x="1068" y="8993"/>
                  </a:cubicBezTo>
                  <a:cubicBezTo>
                    <a:pt x="1057" y="8971"/>
                    <a:pt x="1057" y="8938"/>
                    <a:pt x="1057" y="8905"/>
                  </a:cubicBezTo>
                  <a:cubicBezTo>
                    <a:pt x="1035" y="8784"/>
                    <a:pt x="1024" y="8652"/>
                    <a:pt x="1013" y="8531"/>
                  </a:cubicBezTo>
                  <a:lnTo>
                    <a:pt x="837" y="7025"/>
                  </a:lnTo>
                  <a:cubicBezTo>
                    <a:pt x="760" y="6321"/>
                    <a:pt x="683" y="5617"/>
                    <a:pt x="606" y="4902"/>
                  </a:cubicBezTo>
                  <a:cubicBezTo>
                    <a:pt x="529" y="4187"/>
                    <a:pt x="452" y="3484"/>
                    <a:pt x="375" y="2769"/>
                  </a:cubicBezTo>
                  <a:cubicBezTo>
                    <a:pt x="331" y="2450"/>
                    <a:pt x="298" y="2142"/>
                    <a:pt x="265" y="1823"/>
                  </a:cubicBezTo>
                  <a:cubicBezTo>
                    <a:pt x="243" y="1625"/>
                    <a:pt x="221" y="1416"/>
                    <a:pt x="199" y="1218"/>
                  </a:cubicBezTo>
                  <a:cubicBezTo>
                    <a:pt x="177" y="1064"/>
                    <a:pt x="166" y="921"/>
                    <a:pt x="144" y="767"/>
                  </a:cubicBezTo>
                  <a:cubicBezTo>
                    <a:pt x="133" y="635"/>
                    <a:pt x="122" y="492"/>
                    <a:pt x="100" y="349"/>
                  </a:cubicBezTo>
                  <a:cubicBezTo>
                    <a:pt x="100" y="295"/>
                    <a:pt x="89" y="229"/>
                    <a:pt x="78" y="163"/>
                  </a:cubicBezTo>
                  <a:cubicBezTo>
                    <a:pt x="78" y="130"/>
                    <a:pt x="78" y="97"/>
                    <a:pt x="67" y="64"/>
                  </a:cubicBezTo>
                  <a:cubicBezTo>
                    <a:pt x="67" y="53"/>
                    <a:pt x="67" y="31"/>
                    <a:pt x="56" y="20"/>
                  </a:cubicBezTo>
                  <a:cubicBezTo>
                    <a:pt x="56" y="9"/>
                    <a:pt x="45" y="9"/>
                    <a:pt x="45" y="9"/>
                  </a:cubicBezTo>
                  <a:cubicBezTo>
                    <a:pt x="39" y="3"/>
                    <a:pt x="37"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43">
              <a:extLst>
                <a:ext uri="{FF2B5EF4-FFF2-40B4-BE49-F238E27FC236}">
                  <a16:creationId xmlns:a16="http://schemas.microsoft.com/office/drawing/2014/main" id="{A955BC40-BD02-B494-B446-5661D3CC700E}"/>
                </a:ext>
              </a:extLst>
            </p:cNvPr>
            <p:cNvSpPr/>
            <p:nvPr/>
          </p:nvSpPr>
          <p:spPr>
            <a:xfrm>
              <a:off x="4181150" y="-1579950"/>
              <a:ext cx="32750" cy="358525"/>
            </a:xfrm>
            <a:custGeom>
              <a:avLst/>
              <a:gdLst/>
              <a:ahLst/>
              <a:cxnLst/>
              <a:rect l="l" t="t" r="r" b="b"/>
              <a:pathLst>
                <a:path w="1310" h="14341" extrusionOk="0">
                  <a:moveTo>
                    <a:pt x="45" y="1"/>
                  </a:moveTo>
                  <a:cubicBezTo>
                    <a:pt x="34" y="1"/>
                    <a:pt x="23" y="1"/>
                    <a:pt x="12" y="12"/>
                  </a:cubicBezTo>
                  <a:cubicBezTo>
                    <a:pt x="12" y="23"/>
                    <a:pt x="1" y="34"/>
                    <a:pt x="1" y="45"/>
                  </a:cubicBezTo>
                  <a:cubicBezTo>
                    <a:pt x="1" y="67"/>
                    <a:pt x="1" y="89"/>
                    <a:pt x="1" y="111"/>
                  </a:cubicBezTo>
                  <a:cubicBezTo>
                    <a:pt x="1" y="122"/>
                    <a:pt x="1" y="122"/>
                    <a:pt x="12" y="133"/>
                  </a:cubicBezTo>
                  <a:cubicBezTo>
                    <a:pt x="23" y="177"/>
                    <a:pt x="34" y="210"/>
                    <a:pt x="45" y="254"/>
                  </a:cubicBezTo>
                  <a:cubicBezTo>
                    <a:pt x="144" y="539"/>
                    <a:pt x="232" y="825"/>
                    <a:pt x="309" y="1122"/>
                  </a:cubicBezTo>
                  <a:cubicBezTo>
                    <a:pt x="331" y="1177"/>
                    <a:pt x="342" y="1232"/>
                    <a:pt x="364" y="1287"/>
                  </a:cubicBezTo>
                  <a:cubicBezTo>
                    <a:pt x="375" y="1320"/>
                    <a:pt x="375" y="1342"/>
                    <a:pt x="386" y="1375"/>
                  </a:cubicBezTo>
                  <a:cubicBezTo>
                    <a:pt x="408" y="1463"/>
                    <a:pt x="430" y="1551"/>
                    <a:pt x="452" y="1628"/>
                  </a:cubicBezTo>
                  <a:cubicBezTo>
                    <a:pt x="452" y="1650"/>
                    <a:pt x="463" y="1672"/>
                    <a:pt x="463" y="1694"/>
                  </a:cubicBezTo>
                  <a:cubicBezTo>
                    <a:pt x="463" y="1705"/>
                    <a:pt x="474" y="1716"/>
                    <a:pt x="474" y="1716"/>
                  </a:cubicBezTo>
                  <a:cubicBezTo>
                    <a:pt x="474" y="1749"/>
                    <a:pt x="485" y="1782"/>
                    <a:pt x="485" y="1815"/>
                  </a:cubicBezTo>
                  <a:cubicBezTo>
                    <a:pt x="496" y="1892"/>
                    <a:pt x="518" y="1969"/>
                    <a:pt x="529" y="2046"/>
                  </a:cubicBezTo>
                  <a:lnTo>
                    <a:pt x="562" y="2299"/>
                  </a:lnTo>
                  <a:cubicBezTo>
                    <a:pt x="573" y="2354"/>
                    <a:pt x="573" y="2420"/>
                    <a:pt x="584" y="2486"/>
                  </a:cubicBezTo>
                  <a:cubicBezTo>
                    <a:pt x="595" y="2585"/>
                    <a:pt x="606" y="2684"/>
                    <a:pt x="617" y="2783"/>
                  </a:cubicBezTo>
                  <a:cubicBezTo>
                    <a:pt x="617" y="2838"/>
                    <a:pt x="628" y="2904"/>
                    <a:pt x="628" y="2959"/>
                  </a:cubicBezTo>
                  <a:cubicBezTo>
                    <a:pt x="639" y="3047"/>
                    <a:pt x="650" y="3146"/>
                    <a:pt x="650" y="3245"/>
                  </a:cubicBezTo>
                  <a:cubicBezTo>
                    <a:pt x="683" y="3542"/>
                    <a:pt x="694" y="3839"/>
                    <a:pt x="716" y="4124"/>
                  </a:cubicBezTo>
                  <a:cubicBezTo>
                    <a:pt x="760" y="4806"/>
                    <a:pt x="804" y="5488"/>
                    <a:pt x="848" y="6159"/>
                  </a:cubicBezTo>
                  <a:cubicBezTo>
                    <a:pt x="881" y="6753"/>
                    <a:pt x="914" y="7336"/>
                    <a:pt x="958" y="7918"/>
                  </a:cubicBezTo>
                  <a:cubicBezTo>
                    <a:pt x="1013" y="8589"/>
                    <a:pt x="1057" y="9271"/>
                    <a:pt x="1112" y="9953"/>
                  </a:cubicBezTo>
                  <a:cubicBezTo>
                    <a:pt x="1123" y="10074"/>
                    <a:pt x="1134" y="10195"/>
                    <a:pt x="1134" y="10316"/>
                  </a:cubicBezTo>
                  <a:cubicBezTo>
                    <a:pt x="1156" y="10481"/>
                    <a:pt x="1167" y="10657"/>
                    <a:pt x="1178" y="10833"/>
                  </a:cubicBezTo>
                  <a:cubicBezTo>
                    <a:pt x="1189" y="11009"/>
                    <a:pt x="1200" y="11185"/>
                    <a:pt x="1211" y="11372"/>
                  </a:cubicBezTo>
                  <a:cubicBezTo>
                    <a:pt x="1221" y="11515"/>
                    <a:pt x="1221" y="11657"/>
                    <a:pt x="1232" y="11811"/>
                  </a:cubicBezTo>
                  <a:cubicBezTo>
                    <a:pt x="1232" y="11855"/>
                    <a:pt x="1232" y="11910"/>
                    <a:pt x="1232" y="11965"/>
                  </a:cubicBezTo>
                  <a:cubicBezTo>
                    <a:pt x="1243" y="11976"/>
                    <a:pt x="1243" y="11998"/>
                    <a:pt x="1243" y="12020"/>
                  </a:cubicBezTo>
                  <a:cubicBezTo>
                    <a:pt x="1243" y="12097"/>
                    <a:pt x="1243" y="12174"/>
                    <a:pt x="1243" y="12251"/>
                  </a:cubicBezTo>
                  <a:cubicBezTo>
                    <a:pt x="1243" y="12339"/>
                    <a:pt x="1254" y="12427"/>
                    <a:pt x="1254" y="12515"/>
                  </a:cubicBezTo>
                  <a:lnTo>
                    <a:pt x="1254" y="12724"/>
                  </a:lnTo>
                  <a:cubicBezTo>
                    <a:pt x="1254" y="12812"/>
                    <a:pt x="1254" y="12889"/>
                    <a:pt x="1254" y="12966"/>
                  </a:cubicBezTo>
                  <a:lnTo>
                    <a:pt x="1243" y="13230"/>
                  </a:lnTo>
                  <a:cubicBezTo>
                    <a:pt x="1243" y="13373"/>
                    <a:pt x="1243" y="13527"/>
                    <a:pt x="1232" y="13681"/>
                  </a:cubicBezTo>
                  <a:cubicBezTo>
                    <a:pt x="1232" y="13780"/>
                    <a:pt x="1221" y="13890"/>
                    <a:pt x="1221" y="13989"/>
                  </a:cubicBezTo>
                  <a:cubicBezTo>
                    <a:pt x="1211" y="14044"/>
                    <a:pt x="1211" y="14099"/>
                    <a:pt x="1200" y="14154"/>
                  </a:cubicBezTo>
                  <a:cubicBezTo>
                    <a:pt x="1200" y="14176"/>
                    <a:pt x="1200" y="14198"/>
                    <a:pt x="1189" y="14231"/>
                  </a:cubicBezTo>
                  <a:cubicBezTo>
                    <a:pt x="1189" y="14253"/>
                    <a:pt x="1178" y="14286"/>
                    <a:pt x="1178" y="14308"/>
                  </a:cubicBezTo>
                  <a:cubicBezTo>
                    <a:pt x="1178" y="14319"/>
                    <a:pt x="1178" y="14330"/>
                    <a:pt x="1178" y="14341"/>
                  </a:cubicBezTo>
                  <a:lnTo>
                    <a:pt x="1200" y="14341"/>
                  </a:lnTo>
                  <a:cubicBezTo>
                    <a:pt x="1200" y="14341"/>
                    <a:pt x="1211" y="14330"/>
                    <a:pt x="1211" y="14330"/>
                  </a:cubicBezTo>
                  <a:cubicBezTo>
                    <a:pt x="1211" y="14319"/>
                    <a:pt x="1221" y="14308"/>
                    <a:pt x="1221" y="14308"/>
                  </a:cubicBezTo>
                  <a:cubicBezTo>
                    <a:pt x="1221" y="14286"/>
                    <a:pt x="1232" y="14264"/>
                    <a:pt x="1232" y="14242"/>
                  </a:cubicBezTo>
                  <a:cubicBezTo>
                    <a:pt x="1232" y="14187"/>
                    <a:pt x="1243" y="14132"/>
                    <a:pt x="1243" y="14077"/>
                  </a:cubicBezTo>
                  <a:cubicBezTo>
                    <a:pt x="1254" y="14022"/>
                    <a:pt x="1254" y="13967"/>
                    <a:pt x="1265" y="13912"/>
                  </a:cubicBezTo>
                  <a:lnTo>
                    <a:pt x="1276" y="13692"/>
                  </a:lnTo>
                  <a:cubicBezTo>
                    <a:pt x="1287" y="13450"/>
                    <a:pt x="1298" y="13219"/>
                    <a:pt x="1298" y="12977"/>
                  </a:cubicBezTo>
                  <a:cubicBezTo>
                    <a:pt x="1298" y="12900"/>
                    <a:pt x="1298" y="12834"/>
                    <a:pt x="1298" y="12768"/>
                  </a:cubicBezTo>
                  <a:cubicBezTo>
                    <a:pt x="1309" y="12702"/>
                    <a:pt x="1309" y="12647"/>
                    <a:pt x="1309" y="12592"/>
                  </a:cubicBezTo>
                  <a:lnTo>
                    <a:pt x="1309" y="12515"/>
                  </a:lnTo>
                  <a:cubicBezTo>
                    <a:pt x="1309" y="12350"/>
                    <a:pt x="1298" y="12185"/>
                    <a:pt x="1298" y="12020"/>
                  </a:cubicBezTo>
                  <a:cubicBezTo>
                    <a:pt x="1298" y="11954"/>
                    <a:pt x="1298" y="11899"/>
                    <a:pt x="1298" y="11844"/>
                  </a:cubicBezTo>
                  <a:cubicBezTo>
                    <a:pt x="1298" y="11734"/>
                    <a:pt x="1287" y="11625"/>
                    <a:pt x="1287" y="11515"/>
                  </a:cubicBezTo>
                  <a:cubicBezTo>
                    <a:pt x="1287" y="11372"/>
                    <a:pt x="1276" y="11218"/>
                    <a:pt x="1265" y="11075"/>
                  </a:cubicBezTo>
                  <a:cubicBezTo>
                    <a:pt x="1232" y="10470"/>
                    <a:pt x="1200" y="9876"/>
                    <a:pt x="1156" y="9271"/>
                  </a:cubicBezTo>
                  <a:cubicBezTo>
                    <a:pt x="1112" y="8600"/>
                    <a:pt x="1068" y="7918"/>
                    <a:pt x="1024" y="7248"/>
                  </a:cubicBezTo>
                  <a:cubicBezTo>
                    <a:pt x="991" y="6643"/>
                    <a:pt x="958" y="6049"/>
                    <a:pt x="925" y="5455"/>
                  </a:cubicBezTo>
                  <a:cubicBezTo>
                    <a:pt x="903" y="5114"/>
                    <a:pt x="892" y="4784"/>
                    <a:pt x="870" y="4443"/>
                  </a:cubicBezTo>
                  <a:cubicBezTo>
                    <a:pt x="859" y="4300"/>
                    <a:pt x="848" y="4168"/>
                    <a:pt x="848" y="4026"/>
                  </a:cubicBezTo>
                  <a:cubicBezTo>
                    <a:pt x="837" y="3839"/>
                    <a:pt x="815" y="3652"/>
                    <a:pt x="804" y="3476"/>
                  </a:cubicBezTo>
                  <a:cubicBezTo>
                    <a:pt x="804" y="3410"/>
                    <a:pt x="793" y="3344"/>
                    <a:pt x="793" y="3278"/>
                  </a:cubicBezTo>
                  <a:cubicBezTo>
                    <a:pt x="782" y="3179"/>
                    <a:pt x="771" y="3069"/>
                    <a:pt x="771" y="2970"/>
                  </a:cubicBezTo>
                  <a:cubicBezTo>
                    <a:pt x="760" y="2915"/>
                    <a:pt x="760" y="2860"/>
                    <a:pt x="749" y="2816"/>
                  </a:cubicBezTo>
                  <a:cubicBezTo>
                    <a:pt x="738" y="2706"/>
                    <a:pt x="727" y="2596"/>
                    <a:pt x="716" y="2497"/>
                  </a:cubicBezTo>
                  <a:cubicBezTo>
                    <a:pt x="716" y="2442"/>
                    <a:pt x="705" y="2387"/>
                    <a:pt x="694" y="2332"/>
                  </a:cubicBezTo>
                  <a:cubicBezTo>
                    <a:pt x="683" y="2233"/>
                    <a:pt x="672" y="2145"/>
                    <a:pt x="661" y="2046"/>
                  </a:cubicBezTo>
                  <a:cubicBezTo>
                    <a:pt x="661" y="2024"/>
                    <a:pt x="650" y="1991"/>
                    <a:pt x="650" y="1969"/>
                  </a:cubicBezTo>
                  <a:cubicBezTo>
                    <a:pt x="639" y="1914"/>
                    <a:pt x="628" y="1859"/>
                    <a:pt x="617" y="1815"/>
                  </a:cubicBezTo>
                  <a:cubicBezTo>
                    <a:pt x="606" y="1760"/>
                    <a:pt x="606" y="1716"/>
                    <a:pt x="595" y="1672"/>
                  </a:cubicBezTo>
                  <a:cubicBezTo>
                    <a:pt x="595" y="1650"/>
                    <a:pt x="584" y="1639"/>
                    <a:pt x="584" y="1617"/>
                  </a:cubicBezTo>
                  <a:cubicBezTo>
                    <a:pt x="551" y="1529"/>
                    <a:pt x="529" y="1430"/>
                    <a:pt x="507" y="1331"/>
                  </a:cubicBezTo>
                  <a:cubicBezTo>
                    <a:pt x="507" y="1309"/>
                    <a:pt x="496" y="1287"/>
                    <a:pt x="485" y="1276"/>
                  </a:cubicBezTo>
                  <a:cubicBezTo>
                    <a:pt x="474" y="1221"/>
                    <a:pt x="452" y="1166"/>
                    <a:pt x="441" y="1122"/>
                  </a:cubicBezTo>
                  <a:cubicBezTo>
                    <a:pt x="397" y="979"/>
                    <a:pt x="353" y="836"/>
                    <a:pt x="309" y="704"/>
                  </a:cubicBezTo>
                  <a:cubicBezTo>
                    <a:pt x="265" y="539"/>
                    <a:pt x="210" y="385"/>
                    <a:pt x="155" y="221"/>
                  </a:cubicBezTo>
                  <a:cubicBezTo>
                    <a:pt x="144" y="188"/>
                    <a:pt x="133" y="155"/>
                    <a:pt x="122" y="122"/>
                  </a:cubicBezTo>
                  <a:cubicBezTo>
                    <a:pt x="122" y="100"/>
                    <a:pt x="111" y="78"/>
                    <a:pt x="111" y="67"/>
                  </a:cubicBezTo>
                  <a:cubicBezTo>
                    <a:pt x="100" y="56"/>
                    <a:pt x="100" y="45"/>
                    <a:pt x="89" y="34"/>
                  </a:cubicBezTo>
                  <a:cubicBezTo>
                    <a:pt x="89" y="23"/>
                    <a:pt x="78" y="23"/>
                    <a:pt x="78" y="23"/>
                  </a:cubicBezTo>
                  <a:cubicBezTo>
                    <a:pt x="67" y="12"/>
                    <a:pt x="56" y="1"/>
                    <a:pt x="4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3">
              <a:extLst>
                <a:ext uri="{FF2B5EF4-FFF2-40B4-BE49-F238E27FC236}">
                  <a16:creationId xmlns:a16="http://schemas.microsoft.com/office/drawing/2014/main" id="{E7865C99-F9AB-98BD-5DB3-23A4666F71AF}"/>
                </a:ext>
              </a:extLst>
            </p:cNvPr>
            <p:cNvSpPr/>
            <p:nvPr/>
          </p:nvSpPr>
          <p:spPr>
            <a:xfrm>
              <a:off x="4216900" y="-1482200"/>
              <a:ext cx="16525" cy="312200"/>
            </a:xfrm>
            <a:custGeom>
              <a:avLst/>
              <a:gdLst/>
              <a:ahLst/>
              <a:cxnLst/>
              <a:rect l="l" t="t" r="r" b="b"/>
              <a:pathLst>
                <a:path w="661" h="12488" extrusionOk="0">
                  <a:moveTo>
                    <a:pt x="26" y="1"/>
                  </a:moveTo>
                  <a:cubicBezTo>
                    <a:pt x="24" y="1"/>
                    <a:pt x="22" y="2"/>
                    <a:pt x="22" y="6"/>
                  </a:cubicBezTo>
                  <a:cubicBezTo>
                    <a:pt x="11" y="6"/>
                    <a:pt x="11" y="6"/>
                    <a:pt x="11" y="17"/>
                  </a:cubicBezTo>
                  <a:cubicBezTo>
                    <a:pt x="0" y="17"/>
                    <a:pt x="0" y="28"/>
                    <a:pt x="0" y="39"/>
                  </a:cubicBezTo>
                  <a:lnTo>
                    <a:pt x="0" y="72"/>
                  </a:lnTo>
                  <a:lnTo>
                    <a:pt x="11" y="138"/>
                  </a:lnTo>
                  <a:cubicBezTo>
                    <a:pt x="11" y="159"/>
                    <a:pt x="11" y="192"/>
                    <a:pt x="22" y="214"/>
                  </a:cubicBezTo>
                  <a:lnTo>
                    <a:pt x="33" y="357"/>
                  </a:lnTo>
                  <a:cubicBezTo>
                    <a:pt x="44" y="412"/>
                    <a:pt x="55" y="478"/>
                    <a:pt x="55" y="544"/>
                  </a:cubicBezTo>
                  <a:cubicBezTo>
                    <a:pt x="77" y="709"/>
                    <a:pt x="99" y="863"/>
                    <a:pt x="121" y="1028"/>
                  </a:cubicBezTo>
                  <a:cubicBezTo>
                    <a:pt x="132" y="1160"/>
                    <a:pt x="154" y="1303"/>
                    <a:pt x="165" y="1435"/>
                  </a:cubicBezTo>
                  <a:lnTo>
                    <a:pt x="187" y="1578"/>
                  </a:lnTo>
                  <a:cubicBezTo>
                    <a:pt x="198" y="1655"/>
                    <a:pt x="198" y="1743"/>
                    <a:pt x="209" y="1820"/>
                  </a:cubicBezTo>
                  <a:cubicBezTo>
                    <a:pt x="220" y="1897"/>
                    <a:pt x="231" y="1974"/>
                    <a:pt x="231" y="2040"/>
                  </a:cubicBezTo>
                  <a:cubicBezTo>
                    <a:pt x="242" y="2084"/>
                    <a:pt x="242" y="2139"/>
                    <a:pt x="242" y="2183"/>
                  </a:cubicBezTo>
                  <a:cubicBezTo>
                    <a:pt x="253" y="2282"/>
                    <a:pt x="264" y="2381"/>
                    <a:pt x="275" y="2480"/>
                  </a:cubicBezTo>
                  <a:cubicBezTo>
                    <a:pt x="275" y="2524"/>
                    <a:pt x="286" y="2568"/>
                    <a:pt x="286" y="2612"/>
                  </a:cubicBezTo>
                  <a:cubicBezTo>
                    <a:pt x="297" y="2777"/>
                    <a:pt x="308" y="2931"/>
                    <a:pt x="319" y="3096"/>
                  </a:cubicBezTo>
                  <a:cubicBezTo>
                    <a:pt x="330" y="3195"/>
                    <a:pt x="341" y="3294"/>
                    <a:pt x="341" y="3393"/>
                  </a:cubicBezTo>
                  <a:cubicBezTo>
                    <a:pt x="363" y="3668"/>
                    <a:pt x="385" y="3942"/>
                    <a:pt x="396" y="4206"/>
                  </a:cubicBezTo>
                  <a:cubicBezTo>
                    <a:pt x="407" y="4404"/>
                    <a:pt x="418" y="4591"/>
                    <a:pt x="429" y="4778"/>
                  </a:cubicBezTo>
                  <a:cubicBezTo>
                    <a:pt x="440" y="4866"/>
                    <a:pt x="440" y="4954"/>
                    <a:pt x="451" y="5042"/>
                  </a:cubicBezTo>
                  <a:cubicBezTo>
                    <a:pt x="451" y="5218"/>
                    <a:pt x="462" y="5405"/>
                    <a:pt x="473" y="5581"/>
                  </a:cubicBezTo>
                  <a:cubicBezTo>
                    <a:pt x="484" y="5691"/>
                    <a:pt x="484" y="5790"/>
                    <a:pt x="495" y="5900"/>
                  </a:cubicBezTo>
                  <a:lnTo>
                    <a:pt x="506" y="6373"/>
                  </a:lnTo>
                  <a:cubicBezTo>
                    <a:pt x="517" y="6505"/>
                    <a:pt x="528" y="6648"/>
                    <a:pt x="528" y="6791"/>
                  </a:cubicBezTo>
                  <a:cubicBezTo>
                    <a:pt x="528" y="6824"/>
                    <a:pt x="528" y="6857"/>
                    <a:pt x="539" y="6901"/>
                  </a:cubicBezTo>
                  <a:cubicBezTo>
                    <a:pt x="539" y="6989"/>
                    <a:pt x="539" y="7077"/>
                    <a:pt x="550" y="7165"/>
                  </a:cubicBezTo>
                  <a:cubicBezTo>
                    <a:pt x="550" y="7330"/>
                    <a:pt x="561" y="7495"/>
                    <a:pt x="561" y="7649"/>
                  </a:cubicBezTo>
                  <a:cubicBezTo>
                    <a:pt x="572" y="7769"/>
                    <a:pt x="572" y="7879"/>
                    <a:pt x="572" y="7989"/>
                  </a:cubicBezTo>
                  <a:cubicBezTo>
                    <a:pt x="583" y="8154"/>
                    <a:pt x="583" y="8308"/>
                    <a:pt x="583" y="8473"/>
                  </a:cubicBezTo>
                  <a:cubicBezTo>
                    <a:pt x="594" y="8594"/>
                    <a:pt x="594" y="8715"/>
                    <a:pt x="594" y="8836"/>
                  </a:cubicBezTo>
                  <a:cubicBezTo>
                    <a:pt x="594" y="8979"/>
                    <a:pt x="605" y="9111"/>
                    <a:pt x="605" y="9243"/>
                  </a:cubicBezTo>
                  <a:cubicBezTo>
                    <a:pt x="605" y="9408"/>
                    <a:pt x="605" y="9562"/>
                    <a:pt x="605" y="9716"/>
                  </a:cubicBezTo>
                  <a:cubicBezTo>
                    <a:pt x="616" y="9826"/>
                    <a:pt x="616" y="9925"/>
                    <a:pt x="616" y="10035"/>
                  </a:cubicBezTo>
                  <a:cubicBezTo>
                    <a:pt x="616" y="10343"/>
                    <a:pt x="616" y="10651"/>
                    <a:pt x="616" y="10959"/>
                  </a:cubicBezTo>
                  <a:cubicBezTo>
                    <a:pt x="616" y="11223"/>
                    <a:pt x="616" y="11487"/>
                    <a:pt x="616" y="11750"/>
                  </a:cubicBezTo>
                  <a:lnTo>
                    <a:pt x="616" y="12146"/>
                  </a:lnTo>
                  <a:lnTo>
                    <a:pt x="616" y="12344"/>
                  </a:lnTo>
                  <a:lnTo>
                    <a:pt x="616" y="12410"/>
                  </a:lnTo>
                  <a:lnTo>
                    <a:pt x="616" y="12454"/>
                  </a:lnTo>
                  <a:cubicBezTo>
                    <a:pt x="616" y="12465"/>
                    <a:pt x="627" y="12487"/>
                    <a:pt x="638" y="12487"/>
                  </a:cubicBezTo>
                  <a:cubicBezTo>
                    <a:pt x="638" y="12487"/>
                    <a:pt x="638" y="12476"/>
                    <a:pt x="638" y="12476"/>
                  </a:cubicBezTo>
                  <a:cubicBezTo>
                    <a:pt x="649" y="12476"/>
                    <a:pt x="660" y="12454"/>
                    <a:pt x="660" y="12443"/>
                  </a:cubicBezTo>
                  <a:lnTo>
                    <a:pt x="660" y="12399"/>
                  </a:lnTo>
                  <a:lnTo>
                    <a:pt x="660" y="12322"/>
                  </a:lnTo>
                  <a:lnTo>
                    <a:pt x="660" y="12135"/>
                  </a:lnTo>
                  <a:lnTo>
                    <a:pt x="660" y="11651"/>
                  </a:lnTo>
                  <a:cubicBezTo>
                    <a:pt x="649" y="11091"/>
                    <a:pt x="649" y="10530"/>
                    <a:pt x="649" y="9969"/>
                  </a:cubicBezTo>
                  <a:cubicBezTo>
                    <a:pt x="649" y="9848"/>
                    <a:pt x="649" y="9738"/>
                    <a:pt x="649" y="9617"/>
                  </a:cubicBezTo>
                  <a:cubicBezTo>
                    <a:pt x="649" y="9485"/>
                    <a:pt x="649" y="9364"/>
                    <a:pt x="649" y="9232"/>
                  </a:cubicBezTo>
                  <a:cubicBezTo>
                    <a:pt x="649" y="9067"/>
                    <a:pt x="649" y="8902"/>
                    <a:pt x="638" y="8737"/>
                  </a:cubicBezTo>
                  <a:cubicBezTo>
                    <a:pt x="638" y="8638"/>
                    <a:pt x="638" y="8539"/>
                    <a:pt x="638" y="8429"/>
                  </a:cubicBezTo>
                  <a:cubicBezTo>
                    <a:pt x="627" y="8253"/>
                    <a:pt x="627" y="8077"/>
                    <a:pt x="627" y="7890"/>
                  </a:cubicBezTo>
                  <a:cubicBezTo>
                    <a:pt x="616" y="7802"/>
                    <a:pt x="616" y="7704"/>
                    <a:pt x="616" y="7605"/>
                  </a:cubicBezTo>
                  <a:cubicBezTo>
                    <a:pt x="605" y="7429"/>
                    <a:pt x="605" y="7253"/>
                    <a:pt x="594" y="7066"/>
                  </a:cubicBezTo>
                  <a:cubicBezTo>
                    <a:pt x="594" y="6967"/>
                    <a:pt x="594" y="6868"/>
                    <a:pt x="583" y="6758"/>
                  </a:cubicBezTo>
                  <a:cubicBezTo>
                    <a:pt x="583" y="6593"/>
                    <a:pt x="572" y="6428"/>
                    <a:pt x="572" y="6263"/>
                  </a:cubicBezTo>
                  <a:cubicBezTo>
                    <a:pt x="561" y="6142"/>
                    <a:pt x="561" y="6010"/>
                    <a:pt x="550" y="5889"/>
                  </a:cubicBezTo>
                  <a:cubicBezTo>
                    <a:pt x="539" y="5581"/>
                    <a:pt x="528" y="5284"/>
                    <a:pt x="506" y="4987"/>
                  </a:cubicBezTo>
                  <a:cubicBezTo>
                    <a:pt x="506" y="4888"/>
                    <a:pt x="495" y="4789"/>
                    <a:pt x="495" y="4690"/>
                  </a:cubicBezTo>
                  <a:cubicBezTo>
                    <a:pt x="484" y="4503"/>
                    <a:pt x="473" y="4327"/>
                    <a:pt x="462" y="4151"/>
                  </a:cubicBezTo>
                  <a:cubicBezTo>
                    <a:pt x="462" y="4052"/>
                    <a:pt x="451" y="3953"/>
                    <a:pt x="440" y="3866"/>
                  </a:cubicBezTo>
                  <a:cubicBezTo>
                    <a:pt x="429" y="3690"/>
                    <a:pt x="418" y="3514"/>
                    <a:pt x="407" y="3338"/>
                  </a:cubicBezTo>
                  <a:cubicBezTo>
                    <a:pt x="407" y="3217"/>
                    <a:pt x="396" y="3107"/>
                    <a:pt x="385" y="2997"/>
                  </a:cubicBezTo>
                  <a:cubicBezTo>
                    <a:pt x="374" y="2898"/>
                    <a:pt x="374" y="2799"/>
                    <a:pt x="363" y="2711"/>
                  </a:cubicBezTo>
                  <a:cubicBezTo>
                    <a:pt x="363" y="2667"/>
                    <a:pt x="352" y="2634"/>
                    <a:pt x="352" y="2601"/>
                  </a:cubicBezTo>
                  <a:cubicBezTo>
                    <a:pt x="341" y="2436"/>
                    <a:pt x="330" y="2271"/>
                    <a:pt x="308" y="2106"/>
                  </a:cubicBezTo>
                  <a:cubicBezTo>
                    <a:pt x="297" y="1974"/>
                    <a:pt x="286" y="1842"/>
                    <a:pt x="275" y="1721"/>
                  </a:cubicBezTo>
                  <a:cubicBezTo>
                    <a:pt x="264" y="1666"/>
                    <a:pt x="264" y="1611"/>
                    <a:pt x="253" y="1556"/>
                  </a:cubicBezTo>
                  <a:cubicBezTo>
                    <a:pt x="242" y="1479"/>
                    <a:pt x="231" y="1413"/>
                    <a:pt x="220" y="1336"/>
                  </a:cubicBezTo>
                  <a:cubicBezTo>
                    <a:pt x="209" y="1193"/>
                    <a:pt x="187" y="1061"/>
                    <a:pt x="176" y="929"/>
                  </a:cubicBezTo>
                  <a:cubicBezTo>
                    <a:pt x="154" y="775"/>
                    <a:pt x="143" y="632"/>
                    <a:pt x="121" y="489"/>
                  </a:cubicBezTo>
                  <a:cubicBezTo>
                    <a:pt x="110" y="434"/>
                    <a:pt x="110" y="368"/>
                    <a:pt x="99" y="313"/>
                  </a:cubicBezTo>
                  <a:cubicBezTo>
                    <a:pt x="88" y="269"/>
                    <a:pt x="88" y="236"/>
                    <a:pt x="88" y="203"/>
                  </a:cubicBezTo>
                  <a:cubicBezTo>
                    <a:pt x="77" y="159"/>
                    <a:pt x="77" y="127"/>
                    <a:pt x="66" y="94"/>
                  </a:cubicBezTo>
                  <a:cubicBezTo>
                    <a:pt x="66" y="83"/>
                    <a:pt x="66" y="72"/>
                    <a:pt x="66" y="61"/>
                  </a:cubicBezTo>
                  <a:cubicBezTo>
                    <a:pt x="66" y="50"/>
                    <a:pt x="55" y="39"/>
                    <a:pt x="55" y="39"/>
                  </a:cubicBezTo>
                  <a:cubicBezTo>
                    <a:pt x="55" y="28"/>
                    <a:pt x="44" y="17"/>
                    <a:pt x="44" y="6"/>
                  </a:cubicBezTo>
                  <a:cubicBezTo>
                    <a:pt x="37" y="6"/>
                    <a:pt x="30" y="1"/>
                    <a:pt x="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3">
              <a:extLst>
                <a:ext uri="{FF2B5EF4-FFF2-40B4-BE49-F238E27FC236}">
                  <a16:creationId xmlns:a16="http://schemas.microsoft.com/office/drawing/2014/main" id="{E7014D44-3527-BAE4-116A-B88FA42991DA}"/>
                </a:ext>
              </a:extLst>
            </p:cNvPr>
            <p:cNvSpPr/>
            <p:nvPr/>
          </p:nvSpPr>
          <p:spPr>
            <a:xfrm>
              <a:off x="4038200" y="-1502700"/>
              <a:ext cx="119350" cy="336000"/>
            </a:xfrm>
            <a:custGeom>
              <a:avLst/>
              <a:gdLst/>
              <a:ahLst/>
              <a:cxnLst/>
              <a:rect l="l" t="t" r="r" b="b"/>
              <a:pathLst>
                <a:path w="4774" h="13440" extrusionOk="0">
                  <a:moveTo>
                    <a:pt x="33" y="1"/>
                  </a:moveTo>
                  <a:cubicBezTo>
                    <a:pt x="22" y="1"/>
                    <a:pt x="22" y="12"/>
                    <a:pt x="22" y="12"/>
                  </a:cubicBezTo>
                  <a:cubicBezTo>
                    <a:pt x="11" y="23"/>
                    <a:pt x="11" y="34"/>
                    <a:pt x="11" y="45"/>
                  </a:cubicBezTo>
                  <a:cubicBezTo>
                    <a:pt x="0" y="56"/>
                    <a:pt x="11" y="67"/>
                    <a:pt x="11" y="89"/>
                  </a:cubicBezTo>
                  <a:cubicBezTo>
                    <a:pt x="11" y="100"/>
                    <a:pt x="11" y="111"/>
                    <a:pt x="11" y="122"/>
                  </a:cubicBezTo>
                  <a:cubicBezTo>
                    <a:pt x="22" y="133"/>
                    <a:pt x="22" y="144"/>
                    <a:pt x="22" y="155"/>
                  </a:cubicBezTo>
                  <a:cubicBezTo>
                    <a:pt x="22" y="166"/>
                    <a:pt x="22" y="188"/>
                    <a:pt x="33" y="199"/>
                  </a:cubicBezTo>
                  <a:lnTo>
                    <a:pt x="55" y="320"/>
                  </a:lnTo>
                  <a:cubicBezTo>
                    <a:pt x="66" y="386"/>
                    <a:pt x="77" y="463"/>
                    <a:pt x="88" y="529"/>
                  </a:cubicBezTo>
                  <a:cubicBezTo>
                    <a:pt x="121" y="705"/>
                    <a:pt x="154" y="870"/>
                    <a:pt x="176" y="1045"/>
                  </a:cubicBezTo>
                  <a:cubicBezTo>
                    <a:pt x="286" y="1606"/>
                    <a:pt x="385" y="2178"/>
                    <a:pt x="506" y="2739"/>
                  </a:cubicBezTo>
                  <a:cubicBezTo>
                    <a:pt x="528" y="2838"/>
                    <a:pt x="550" y="2948"/>
                    <a:pt x="572" y="3047"/>
                  </a:cubicBezTo>
                  <a:cubicBezTo>
                    <a:pt x="572" y="3091"/>
                    <a:pt x="594" y="3146"/>
                    <a:pt x="605" y="3201"/>
                  </a:cubicBezTo>
                  <a:cubicBezTo>
                    <a:pt x="638" y="3366"/>
                    <a:pt x="682" y="3542"/>
                    <a:pt x="726" y="3718"/>
                  </a:cubicBezTo>
                  <a:cubicBezTo>
                    <a:pt x="748" y="3850"/>
                    <a:pt x="781" y="3971"/>
                    <a:pt x="814" y="4103"/>
                  </a:cubicBezTo>
                  <a:cubicBezTo>
                    <a:pt x="847" y="4224"/>
                    <a:pt x="869" y="4345"/>
                    <a:pt x="902" y="4466"/>
                  </a:cubicBezTo>
                  <a:cubicBezTo>
                    <a:pt x="957" y="4653"/>
                    <a:pt x="1001" y="4850"/>
                    <a:pt x="1056" y="5048"/>
                  </a:cubicBezTo>
                  <a:cubicBezTo>
                    <a:pt x="1078" y="5136"/>
                    <a:pt x="1100" y="5224"/>
                    <a:pt x="1133" y="5323"/>
                  </a:cubicBezTo>
                  <a:cubicBezTo>
                    <a:pt x="1188" y="5521"/>
                    <a:pt x="1243" y="5719"/>
                    <a:pt x="1298" y="5917"/>
                  </a:cubicBezTo>
                  <a:cubicBezTo>
                    <a:pt x="1320" y="6016"/>
                    <a:pt x="1342" y="6115"/>
                    <a:pt x="1375" y="6214"/>
                  </a:cubicBezTo>
                  <a:cubicBezTo>
                    <a:pt x="1430" y="6390"/>
                    <a:pt x="1485" y="6577"/>
                    <a:pt x="1540" y="6764"/>
                  </a:cubicBezTo>
                  <a:cubicBezTo>
                    <a:pt x="1573" y="6852"/>
                    <a:pt x="1595" y="6940"/>
                    <a:pt x="1617" y="7028"/>
                  </a:cubicBezTo>
                  <a:lnTo>
                    <a:pt x="1639" y="7105"/>
                  </a:lnTo>
                  <a:cubicBezTo>
                    <a:pt x="1705" y="7270"/>
                    <a:pt x="1760" y="7435"/>
                    <a:pt x="1815" y="7611"/>
                  </a:cubicBezTo>
                  <a:cubicBezTo>
                    <a:pt x="1848" y="7699"/>
                    <a:pt x="1881" y="7787"/>
                    <a:pt x="1914" y="7886"/>
                  </a:cubicBezTo>
                  <a:cubicBezTo>
                    <a:pt x="1925" y="7919"/>
                    <a:pt x="1936" y="7963"/>
                    <a:pt x="1958" y="8007"/>
                  </a:cubicBezTo>
                  <a:cubicBezTo>
                    <a:pt x="1958" y="8007"/>
                    <a:pt x="1958" y="8018"/>
                    <a:pt x="1958" y="8018"/>
                  </a:cubicBezTo>
                  <a:cubicBezTo>
                    <a:pt x="1958" y="8018"/>
                    <a:pt x="1958" y="8029"/>
                    <a:pt x="1969" y="8029"/>
                  </a:cubicBezTo>
                  <a:lnTo>
                    <a:pt x="1969" y="8051"/>
                  </a:lnTo>
                  <a:cubicBezTo>
                    <a:pt x="1977" y="8059"/>
                    <a:pt x="1979" y="8073"/>
                    <a:pt x="1984" y="8085"/>
                  </a:cubicBezTo>
                  <a:lnTo>
                    <a:pt x="1984" y="8085"/>
                  </a:lnTo>
                  <a:cubicBezTo>
                    <a:pt x="1982" y="8084"/>
                    <a:pt x="1980" y="8084"/>
                    <a:pt x="1980" y="8084"/>
                  </a:cubicBezTo>
                  <a:lnTo>
                    <a:pt x="1980" y="8084"/>
                  </a:lnTo>
                  <a:cubicBezTo>
                    <a:pt x="2002" y="8117"/>
                    <a:pt x="2013" y="8161"/>
                    <a:pt x="2035" y="8205"/>
                  </a:cubicBezTo>
                  <a:cubicBezTo>
                    <a:pt x="2035" y="8205"/>
                    <a:pt x="2035" y="8205"/>
                    <a:pt x="2024" y="8194"/>
                  </a:cubicBezTo>
                  <a:lnTo>
                    <a:pt x="2024" y="8194"/>
                  </a:lnTo>
                  <a:cubicBezTo>
                    <a:pt x="2035" y="8216"/>
                    <a:pt x="2046" y="8227"/>
                    <a:pt x="2046" y="8249"/>
                  </a:cubicBezTo>
                  <a:cubicBezTo>
                    <a:pt x="2046" y="8238"/>
                    <a:pt x="2046" y="8238"/>
                    <a:pt x="2046" y="8227"/>
                  </a:cubicBezTo>
                  <a:cubicBezTo>
                    <a:pt x="2046" y="8249"/>
                    <a:pt x="2057" y="8260"/>
                    <a:pt x="2057" y="8282"/>
                  </a:cubicBezTo>
                  <a:cubicBezTo>
                    <a:pt x="2068" y="8282"/>
                    <a:pt x="2068" y="8293"/>
                    <a:pt x="2068" y="8293"/>
                  </a:cubicBezTo>
                  <a:cubicBezTo>
                    <a:pt x="2079" y="8304"/>
                    <a:pt x="2079" y="8315"/>
                    <a:pt x="2079" y="8326"/>
                  </a:cubicBezTo>
                  <a:cubicBezTo>
                    <a:pt x="2079" y="8326"/>
                    <a:pt x="2079" y="8326"/>
                    <a:pt x="2079" y="8315"/>
                  </a:cubicBezTo>
                  <a:cubicBezTo>
                    <a:pt x="2090" y="8337"/>
                    <a:pt x="2090" y="8359"/>
                    <a:pt x="2101" y="8381"/>
                  </a:cubicBezTo>
                  <a:cubicBezTo>
                    <a:pt x="2112" y="8392"/>
                    <a:pt x="2112" y="8414"/>
                    <a:pt x="2123" y="8436"/>
                  </a:cubicBezTo>
                  <a:cubicBezTo>
                    <a:pt x="2123" y="8436"/>
                    <a:pt x="2134" y="8447"/>
                    <a:pt x="2134" y="8458"/>
                  </a:cubicBezTo>
                  <a:cubicBezTo>
                    <a:pt x="2134" y="8458"/>
                    <a:pt x="2134" y="8469"/>
                    <a:pt x="2145" y="8469"/>
                  </a:cubicBezTo>
                  <a:lnTo>
                    <a:pt x="2167" y="8524"/>
                  </a:lnTo>
                  <a:cubicBezTo>
                    <a:pt x="2167" y="8535"/>
                    <a:pt x="2167" y="8546"/>
                    <a:pt x="2178" y="8556"/>
                  </a:cubicBezTo>
                  <a:cubicBezTo>
                    <a:pt x="2178" y="8567"/>
                    <a:pt x="2189" y="8589"/>
                    <a:pt x="2189" y="8600"/>
                  </a:cubicBezTo>
                  <a:cubicBezTo>
                    <a:pt x="2189" y="8600"/>
                    <a:pt x="2200" y="8611"/>
                    <a:pt x="2200" y="8622"/>
                  </a:cubicBezTo>
                  <a:cubicBezTo>
                    <a:pt x="2222" y="8677"/>
                    <a:pt x="2244" y="8732"/>
                    <a:pt x="2266" y="8787"/>
                  </a:cubicBezTo>
                  <a:cubicBezTo>
                    <a:pt x="2277" y="8798"/>
                    <a:pt x="2277" y="8809"/>
                    <a:pt x="2277" y="8820"/>
                  </a:cubicBezTo>
                  <a:cubicBezTo>
                    <a:pt x="2288" y="8831"/>
                    <a:pt x="2288" y="8842"/>
                    <a:pt x="2288" y="8842"/>
                  </a:cubicBezTo>
                  <a:cubicBezTo>
                    <a:pt x="2310" y="8886"/>
                    <a:pt x="2332" y="8930"/>
                    <a:pt x="2343" y="8974"/>
                  </a:cubicBezTo>
                  <a:cubicBezTo>
                    <a:pt x="2387" y="9062"/>
                    <a:pt x="2431" y="9150"/>
                    <a:pt x="2464" y="9238"/>
                  </a:cubicBezTo>
                  <a:cubicBezTo>
                    <a:pt x="2530" y="9381"/>
                    <a:pt x="2596" y="9524"/>
                    <a:pt x="2662" y="9667"/>
                  </a:cubicBezTo>
                  <a:cubicBezTo>
                    <a:pt x="2673" y="9700"/>
                    <a:pt x="2695" y="9733"/>
                    <a:pt x="2706" y="9766"/>
                  </a:cubicBezTo>
                  <a:cubicBezTo>
                    <a:pt x="2750" y="9854"/>
                    <a:pt x="2794" y="9942"/>
                    <a:pt x="2838" y="10030"/>
                  </a:cubicBezTo>
                  <a:cubicBezTo>
                    <a:pt x="2904" y="10162"/>
                    <a:pt x="2970" y="10305"/>
                    <a:pt x="3036" y="10437"/>
                  </a:cubicBezTo>
                  <a:cubicBezTo>
                    <a:pt x="3058" y="10481"/>
                    <a:pt x="3079" y="10525"/>
                    <a:pt x="3112" y="10569"/>
                  </a:cubicBezTo>
                  <a:cubicBezTo>
                    <a:pt x="3156" y="10668"/>
                    <a:pt x="3211" y="10756"/>
                    <a:pt x="3255" y="10855"/>
                  </a:cubicBezTo>
                  <a:cubicBezTo>
                    <a:pt x="3310" y="10965"/>
                    <a:pt x="3365" y="11075"/>
                    <a:pt x="3431" y="11174"/>
                  </a:cubicBezTo>
                  <a:cubicBezTo>
                    <a:pt x="3519" y="11350"/>
                    <a:pt x="3618" y="11515"/>
                    <a:pt x="3706" y="11691"/>
                  </a:cubicBezTo>
                  <a:cubicBezTo>
                    <a:pt x="3728" y="11713"/>
                    <a:pt x="3750" y="11746"/>
                    <a:pt x="3761" y="11779"/>
                  </a:cubicBezTo>
                  <a:cubicBezTo>
                    <a:pt x="3816" y="11867"/>
                    <a:pt x="3871" y="11966"/>
                    <a:pt x="3926" y="12054"/>
                  </a:cubicBezTo>
                  <a:cubicBezTo>
                    <a:pt x="3959" y="12109"/>
                    <a:pt x="3992" y="12164"/>
                    <a:pt x="4025" y="12219"/>
                  </a:cubicBezTo>
                  <a:cubicBezTo>
                    <a:pt x="4069" y="12285"/>
                    <a:pt x="4102" y="12350"/>
                    <a:pt x="4146" y="12405"/>
                  </a:cubicBezTo>
                  <a:cubicBezTo>
                    <a:pt x="4223" y="12537"/>
                    <a:pt x="4311" y="12669"/>
                    <a:pt x="4388" y="12801"/>
                  </a:cubicBezTo>
                  <a:cubicBezTo>
                    <a:pt x="4421" y="12856"/>
                    <a:pt x="4454" y="12911"/>
                    <a:pt x="4487" y="12966"/>
                  </a:cubicBezTo>
                  <a:cubicBezTo>
                    <a:pt x="4531" y="13032"/>
                    <a:pt x="4564" y="13098"/>
                    <a:pt x="4597" y="13175"/>
                  </a:cubicBezTo>
                  <a:cubicBezTo>
                    <a:pt x="4641" y="13241"/>
                    <a:pt x="4674" y="13307"/>
                    <a:pt x="4707" y="13373"/>
                  </a:cubicBezTo>
                  <a:cubicBezTo>
                    <a:pt x="4718" y="13395"/>
                    <a:pt x="4718" y="13406"/>
                    <a:pt x="4740" y="13417"/>
                  </a:cubicBezTo>
                  <a:lnTo>
                    <a:pt x="4740" y="13428"/>
                  </a:lnTo>
                  <a:cubicBezTo>
                    <a:pt x="4740" y="13428"/>
                    <a:pt x="4751" y="13439"/>
                    <a:pt x="4751" y="13439"/>
                  </a:cubicBezTo>
                  <a:lnTo>
                    <a:pt x="4762" y="13439"/>
                  </a:lnTo>
                  <a:cubicBezTo>
                    <a:pt x="4773" y="13428"/>
                    <a:pt x="4762" y="13406"/>
                    <a:pt x="4762" y="13395"/>
                  </a:cubicBezTo>
                  <a:cubicBezTo>
                    <a:pt x="4762" y="13373"/>
                    <a:pt x="4751" y="13362"/>
                    <a:pt x="4751" y="13340"/>
                  </a:cubicBezTo>
                  <a:cubicBezTo>
                    <a:pt x="4740" y="13329"/>
                    <a:pt x="4740" y="13318"/>
                    <a:pt x="4729" y="13307"/>
                  </a:cubicBezTo>
                  <a:cubicBezTo>
                    <a:pt x="4696" y="13241"/>
                    <a:pt x="4663" y="13175"/>
                    <a:pt x="4630" y="13109"/>
                  </a:cubicBezTo>
                  <a:cubicBezTo>
                    <a:pt x="4619" y="13087"/>
                    <a:pt x="4608" y="13065"/>
                    <a:pt x="4597" y="13043"/>
                  </a:cubicBezTo>
                  <a:cubicBezTo>
                    <a:pt x="4575" y="13010"/>
                    <a:pt x="4553" y="12966"/>
                    <a:pt x="4531" y="12922"/>
                  </a:cubicBezTo>
                  <a:cubicBezTo>
                    <a:pt x="4498" y="12878"/>
                    <a:pt x="4476" y="12823"/>
                    <a:pt x="4443" y="12779"/>
                  </a:cubicBezTo>
                  <a:cubicBezTo>
                    <a:pt x="4377" y="12658"/>
                    <a:pt x="4300" y="12537"/>
                    <a:pt x="4234" y="12427"/>
                  </a:cubicBezTo>
                  <a:cubicBezTo>
                    <a:pt x="4168" y="12318"/>
                    <a:pt x="4091" y="12208"/>
                    <a:pt x="4036" y="12098"/>
                  </a:cubicBezTo>
                  <a:cubicBezTo>
                    <a:pt x="3981" y="12010"/>
                    <a:pt x="3926" y="11911"/>
                    <a:pt x="3871" y="11823"/>
                  </a:cubicBezTo>
                  <a:cubicBezTo>
                    <a:pt x="3849" y="11790"/>
                    <a:pt x="3827" y="11746"/>
                    <a:pt x="3805" y="11713"/>
                  </a:cubicBezTo>
                  <a:cubicBezTo>
                    <a:pt x="3794" y="11702"/>
                    <a:pt x="3794" y="11680"/>
                    <a:pt x="3783" y="11669"/>
                  </a:cubicBezTo>
                  <a:lnTo>
                    <a:pt x="3530" y="11207"/>
                  </a:lnTo>
                  <a:cubicBezTo>
                    <a:pt x="3508" y="11163"/>
                    <a:pt x="3475" y="11119"/>
                    <a:pt x="3453" y="11075"/>
                  </a:cubicBezTo>
                  <a:cubicBezTo>
                    <a:pt x="3431" y="11020"/>
                    <a:pt x="3398" y="10965"/>
                    <a:pt x="3365" y="10910"/>
                  </a:cubicBezTo>
                  <a:lnTo>
                    <a:pt x="3112" y="10404"/>
                  </a:lnTo>
                  <a:cubicBezTo>
                    <a:pt x="3090" y="10371"/>
                    <a:pt x="3079" y="10338"/>
                    <a:pt x="3069" y="10316"/>
                  </a:cubicBezTo>
                  <a:cubicBezTo>
                    <a:pt x="3025" y="10228"/>
                    <a:pt x="2981" y="10140"/>
                    <a:pt x="2948" y="10063"/>
                  </a:cubicBezTo>
                  <a:cubicBezTo>
                    <a:pt x="2871" y="9909"/>
                    <a:pt x="2794" y="9766"/>
                    <a:pt x="2728" y="9612"/>
                  </a:cubicBezTo>
                  <a:cubicBezTo>
                    <a:pt x="2706" y="9579"/>
                    <a:pt x="2695" y="9535"/>
                    <a:pt x="2673" y="9502"/>
                  </a:cubicBezTo>
                  <a:cubicBezTo>
                    <a:pt x="2629" y="9403"/>
                    <a:pt x="2596" y="9315"/>
                    <a:pt x="2552" y="9216"/>
                  </a:cubicBezTo>
                  <a:cubicBezTo>
                    <a:pt x="2486" y="9073"/>
                    <a:pt x="2431" y="8941"/>
                    <a:pt x="2365" y="8798"/>
                  </a:cubicBezTo>
                  <a:cubicBezTo>
                    <a:pt x="2365" y="8798"/>
                    <a:pt x="2365" y="8787"/>
                    <a:pt x="2354" y="8787"/>
                  </a:cubicBezTo>
                  <a:cubicBezTo>
                    <a:pt x="2321" y="8688"/>
                    <a:pt x="2277" y="8589"/>
                    <a:pt x="2244" y="8491"/>
                  </a:cubicBezTo>
                  <a:cubicBezTo>
                    <a:pt x="2244" y="8491"/>
                    <a:pt x="2244" y="8480"/>
                    <a:pt x="2233" y="8480"/>
                  </a:cubicBezTo>
                  <a:lnTo>
                    <a:pt x="2211" y="8414"/>
                  </a:lnTo>
                  <a:cubicBezTo>
                    <a:pt x="2211" y="8414"/>
                    <a:pt x="2211" y="8414"/>
                    <a:pt x="2211" y="8403"/>
                  </a:cubicBezTo>
                  <a:cubicBezTo>
                    <a:pt x="2200" y="8392"/>
                    <a:pt x="2200" y="8370"/>
                    <a:pt x="2189" y="8359"/>
                  </a:cubicBezTo>
                  <a:cubicBezTo>
                    <a:pt x="2178" y="8315"/>
                    <a:pt x="2156" y="8271"/>
                    <a:pt x="2145" y="8227"/>
                  </a:cubicBezTo>
                  <a:cubicBezTo>
                    <a:pt x="2145" y="8227"/>
                    <a:pt x="2134" y="8227"/>
                    <a:pt x="2134" y="8216"/>
                  </a:cubicBezTo>
                  <a:lnTo>
                    <a:pt x="2079" y="8073"/>
                  </a:lnTo>
                  <a:cubicBezTo>
                    <a:pt x="2068" y="8040"/>
                    <a:pt x="2057" y="8007"/>
                    <a:pt x="2046" y="7974"/>
                  </a:cubicBezTo>
                  <a:cubicBezTo>
                    <a:pt x="2035" y="7974"/>
                    <a:pt x="2035" y="7963"/>
                    <a:pt x="2035" y="7952"/>
                  </a:cubicBezTo>
                  <a:cubicBezTo>
                    <a:pt x="1936" y="7655"/>
                    <a:pt x="1826" y="7347"/>
                    <a:pt x="1727" y="7050"/>
                  </a:cubicBezTo>
                  <a:cubicBezTo>
                    <a:pt x="1716" y="7017"/>
                    <a:pt x="1705" y="6984"/>
                    <a:pt x="1705" y="6951"/>
                  </a:cubicBezTo>
                  <a:lnTo>
                    <a:pt x="1617" y="6676"/>
                  </a:lnTo>
                  <a:cubicBezTo>
                    <a:pt x="1562" y="6500"/>
                    <a:pt x="1518" y="6324"/>
                    <a:pt x="1463" y="6148"/>
                  </a:cubicBezTo>
                  <a:cubicBezTo>
                    <a:pt x="1452" y="6126"/>
                    <a:pt x="1452" y="6104"/>
                    <a:pt x="1441" y="6082"/>
                  </a:cubicBezTo>
                  <a:lnTo>
                    <a:pt x="1375" y="5829"/>
                  </a:lnTo>
                  <a:cubicBezTo>
                    <a:pt x="1320" y="5642"/>
                    <a:pt x="1265" y="5444"/>
                    <a:pt x="1221" y="5257"/>
                  </a:cubicBezTo>
                  <a:cubicBezTo>
                    <a:pt x="1188" y="5158"/>
                    <a:pt x="1166" y="5059"/>
                    <a:pt x="1144" y="4960"/>
                  </a:cubicBezTo>
                  <a:cubicBezTo>
                    <a:pt x="1089" y="4773"/>
                    <a:pt x="1045" y="4587"/>
                    <a:pt x="1001" y="4400"/>
                  </a:cubicBezTo>
                  <a:cubicBezTo>
                    <a:pt x="968" y="4268"/>
                    <a:pt x="935" y="4147"/>
                    <a:pt x="902" y="4015"/>
                  </a:cubicBezTo>
                  <a:cubicBezTo>
                    <a:pt x="869" y="3894"/>
                    <a:pt x="836" y="3773"/>
                    <a:pt x="814" y="3641"/>
                  </a:cubicBezTo>
                  <a:cubicBezTo>
                    <a:pt x="792" y="3542"/>
                    <a:pt x="759" y="3432"/>
                    <a:pt x="737" y="3333"/>
                  </a:cubicBezTo>
                  <a:cubicBezTo>
                    <a:pt x="726" y="3278"/>
                    <a:pt x="715" y="3212"/>
                    <a:pt x="693" y="3146"/>
                  </a:cubicBezTo>
                  <a:cubicBezTo>
                    <a:pt x="660" y="2992"/>
                    <a:pt x="627" y="2827"/>
                    <a:pt x="594" y="2662"/>
                  </a:cubicBezTo>
                  <a:cubicBezTo>
                    <a:pt x="528" y="2376"/>
                    <a:pt x="473" y="2079"/>
                    <a:pt x="418" y="1793"/>
                  </a:cubicBezTo>
                  <a:cubicBezTo>
                    <a:pt x="363" y="1518"/>
                    <a:pt x="308" y="1243"/>
                    <a:pt x="253" y="968"/>
                  </a:cubicBezTo>
                  <a:cubicBezTo>
                    <a:pt x="231" y="815"/>
                    <a:pt x="198" y="650"/>
                    <a:pt x="165" y="496"/>
                  </a:cubicBezTo>
                  <a:cubicBezTo>
                    <a:pt x="154" y="419"/>
                    <a:pt x="143" y="353"/>
                    <a:pt x="132" y="287"/>
                  </a:cubicBezTo>
                  <a:cubicBezTo>
                    <a:pt x="121" y="243"/>
                    <a:pt x="110" y="199"/>
                    <a:pt x="110" y="155"/>
                  </a:cubicBezTo>
                  <a:cubicBezTo>
                    <a:pt x="99" y="144"/>
                    <a:pt x="99" y="133"/>
                    <a:pt x="99" y="122"/>
                  </a:cubicBezTo>
                  <a:cubicBezTo>
                    <a:pt x="99" y="100"/>
                    <a:pt x="88" y="89"/>
                    <a:pt x="88" y="67"/>
                  </a:cubicBezTo>
                  <a:cubicBezTo>
                    <a:pt x="88" y="56"/>
                    <a:pt x="88" y="45"/>
                    <a:pt x="77" y="45"/>
                  </a:cubicBezTo>
                  <a:cubicBezTo>
                    <a:pt x="77" y="34"/>
                    <a:pt x="77" y="23"/>
                    <a:pt x="66" y="23"/>
                  </a:cubicBezTo>
                  <a:cubicBezTo>
                    <a:pt x="66" y="12"/>
                    <a:pt x="55" y="12"/>
                    <a:pt x="55" y="12"/>
                  </a:cubicBezTo>
                  <a:cubicBezTo>
                    <a:pt x="44" y="1"/>
                    <a:pt x="44" y="1"/>
                    <a:pt x="3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3">
              <a:extLst>
                <a:ext uri="{FF2B5EF4-FFF2-40B4-BE49-F238E27FC236}">
                  <a16:creationId xmlns:a16="http://schemas.microsoft.com/office/drawing/2014/main" id="{13A84D20-CB7D-37FC-DC9D-0D639A2FAB38}"/>
                </a:ext>
              </a:extLst>
            </p:cNvPr>
            <p:cNvSpPr/>
            <p:nvPr/>
          </p:nvSpPr>
          <p:spPr>
            <a:xfrm>
              <a:off x="4058825" y="-1358900"/>
              <a:ext cx="115750" cy="264225"/>
            </a:xfrm>
            <a:custGeom>
              <a:avLst/>
              <a:gdLst/>
              <a:ahLst/>
              <a:cxnLst/>
              <a:rect l="l" t="t" r="r" b="b"/>
              <a:pathLst>
                <a:path w="4630" h="10569" extrusionOk="0">
                  <a:moveTo>
                    <a:pt x="44" y="0"/>
                  </a:moveTo>
                  <a:cubicBezTo>
                    <a:pt x="33" y="0"/>
                    <a:pt x="22" y="0"/>
                    <a:pt x="22" y="11"/>
                  </a:cubicBezTo>
                  <a:cubicBezTo>
                    <a:pt x="11" y="22"/>
                    <a:pt x="11" y="22"/>
                    <a:pt x="11" y="33"/>
                  </a:cubicBezTo>
                  <a:cubicBezTo>
                    <a:pt x="0" y="44"/>
                    <a:pt x="0" y="55"/>
                    <a:pt x="0" y="66"/>
                  </a:cubicBezTo>
                  <a:cubicBezTo>
                    <a:pt x="11" y="77"/>
                    <a:pt x="11" y="77"/>
                    <a:pt x="11" y="88"/>
                  </a:cubicBezTo>
                  <a:cubicBezTo>
                    <a:pt x="11" y="132"/>
                    <a:pt x="33" y="165"/>
                    <a:pt x="44" y="209"/>
                  </a:cubicBezTo>
                  <a:cubicBezTo>
                    <a:pt x="55" y="264"/>
                    <a:pt x="77" y="319"/>
                    <a:pt x="88" y="374"/>
                  </a:cubicBezTo>
                  <a:cubicBezTo>
                    <a:pt x="110" y="429"/>
                    <a:pt x="121" y="484"/>
                    <a:pt x="143" y="539"/>
                  </a:cubicBezTo>
                  <a:cubicBezTo>
                    <a:pt x="165" y="638"/>
                    <a:pt x="198" y="737"/>
                    <a:pt x="220" y="825"/>
                  </a:cubicBezTo>
                  <a:cubicBezTo>
                    <a:pt x="286" y="1034"/>
                    <a:pt x="352" y="1254"/>
                    <a:pt x="418" y="1463"/>
                  </a:cubicBezTo>
                  <a:lnTo>
                    <a:pt x="550" y="1914"/>
                  </a:lnTo>
                  <a:cubicBezTo>
                    <a:pt x="572" y="1991"/>
                    <a:pt x="605" y="2068"/>
                    <a:pt x="627" y="2156"/>
                  </a:cubicBezTo>
                  <a:cubicBezTo>
                    <a:pt x="671" y="2299"/>
                    <a:pt x="726" y="2442"/>
                    <a:pt x="770" y="2596"/>
                  </a:cubicBezTo>
                  <a:cubicBezTo>
                    <a:pt x="781" y="2618"/>
                    <a:pt x="781" y="2629"/>
                    <a:pt x="792" y="2651"/>
                  </a:cubicBezTo>
                  <a:cubicBezTo>
                    <a:pt x="814" y="2717"/>
                    <a:pt x="836" y="2772"/>
                    <a:pt x="858" y="2837"/>
                  </a:cubicBezTo>
                  <a:cubicBezTo>
                    <a:pt x="913" y="2980"/>
                    <a:pt x="968" y="3112"/>
                    <a:pt x="1023" y="3255"/>
                  </a:cubicBezTo>
                  <a:cubicBezTo>
                    <a:pt x="1034" y="3277"/>
                    <a:pt x="1034" y="3299"/>
                    <a:pt x="1045" y="3321"/>
                  </a:cubicBezTo>
                  <a:cubicBezTo>
                    <a:pt x="1078" y="3376"/>
                    <a:pt x="1100" y="3431"/>
                    <a:pt x="1122" y="3497"/>
                  </a:cubicBezTo>
                  <a:cubicBezTo>
                    <a:pt x="1188" y="3640"/>
                    <a:pt x="1254" y="3794"/>
                    <a:pt x="1320" y="3937"/>
                  </a:cubicBezTo>
                  <a:cubicBezTo>
                    <a:pt x="1331" y="3959"/>
                    <a:pt x="1342" y="3992"/>
                    <a:pt x="1353" y="4014"/>
                  </a:cubicBezTo>
                  <a:cubicBezTo>
                    <a:pt x="1375" y="4047"/>
                    <a:pt x="1386" y="4091"/>
                    <a:pt x="1408" y="4124"/>
                  </a:cubicBezTo>
                  <a:cubicBezTo>
                    <a:pt x="1485" y="4278"/>
                    <a:pt x="1551" y="4421"/>
                    <a:pt x="1628" y="4575"/>
                  </a:cubicBezTo>
                  <a:cubicBezTo>
                    <a:pt x="1661" y="4641"/>
                    <a:pt x="1694" y="4707"/>
                    <a:pt x="1727" y="4773"/>
                  </a:cubicBezTo>
                  <a:cubicBezTo>
                    <a:pt x="1859" y="5015"/>
                    <a:pt x="1980" y="5257"/>
                    <a:pt x="2112" y="5499"/>
                  </a:cubicBezTo>
                  <a:cubicBezTo>
                    <a:pt x="2222" y="5730"/>
                    <a:pt x="2342" y="5950"/>
                    <a:pt x="2463" y="6170"/>
                  </a:cubicBezTo>
                  <a:cubicBezTo>
                    <a:pt x="2573" y="6379"/>
                    <a:pt x="2683" y="6588"/>
                    <a:pt x="2793" y="6796"/>
                  </a:cubicBezTo>
                  <a:cubicBezTo>
                    <a:pt x="2903" y="7005"/>
                    <a:pt x="3002" y="7203"/>
                    <a:pt x="3112" y="7412"/>
                  </a:cubicBezTo>
                  <a:cubicBezTo>
                    <a:pt x="3156" y="7500"/>
                    <a:pt x="3200" y="7577"/>
                    <a:pt x="3244" y="7665"/>
                  </a:cubicBezTo>
                  <a:cubicBezTo>
                    <a:pt x="3310" y="7786"/>
                    <a:pt x="3365" y="7907"/>
                    <a:pt x="3431" y="8028"/>
                  </a:cubicBezTo>
                  <a:cubicBezTo>
                    <a:pt x="3464" y="8094"/>
                    <a:pt x="3497" y="8171"/>
                    <a:pt x="3530" y="8237"/>
                  </a:cubicBezTo>
                  <a:cubicBezTo>
                    <a:pt x="3552" y="8259"/>
                    <a:pt x="3563" y="8292"/>
                    <a:pt x="3574" y="8314"/>
                  </a:cubicBezTo>
                  <a:cubicBezTo>
                    <a:pt x="3629" y="8435"/>
                    <a:pt x="3695" y="8556"/>
                    <a:pt x="3750" y="8677"/>
                  </a:cubicBezTo>
                  <a:cubicBezTo>
                    <a:pt x="3794" y="8765"/>
                    <a:pt x="3827" y="8853"/>
                    <a:pt x="3871" y="8941"/>
                  </a:cubicBezTo>
                  <a:lnTo>
                    <a:pt x="4058" y="9348"/>
                  </a:lnTo>
                  <a:cubicBezTo>
                    <a:pt x="4102" y="9447"/>
                    <a:pt x="4146" y="9557"/>
                    <a:pt x="4190" y="9656"/>
                  </a:cubicBezTo>
                  <a:cubicBezTo>
                    <a:pt x="4234" y="9755"/>
                    <a:pt x="4278" y="9865"/>
                    <a:pt x="4322" y="9964"/>
                  </a:cubicBezTo>
                  <a:cubicBezTo>
                    <a:pt x="4344" y="10019"/>
                    <a:pt x="4366" y="10063"/>
                    <a:pt x="4388" y="10107"/>
                  </a:cubicBezTo>
                  <a:cubicBezTo>
                    <a:pt x="4421" y="10173"/>
                    <a:pt x="4443" y="10239"/>
                    <a:pt x="4476" y="10305"/>
                  </a:cubicBezTo>
                  <a:cubicBezTo>
                    <a:pt x="4498" y="10360"/>
                    <a:pt x="4520" y="10403"/>
                    <a:pt x="4553" y="10458"/>
                  </a:cubicBezTo>
                  <a:cubicBezTo>
                    <a:pt x="4564" y="10480"/>
                    <a:pt x="4575" y="10502"/>
                    <a:pt x="4586" y="10535"/>
                  </a:cubicBezTo>
                  <a:cubicBezTo>
                    <a:pt x="4586" y="10546"/>
                    <a:pt x="4597" y="10546"/>
                    <a:pt x="4597" y="10557"/>
                  </a:cubicBezTo>
                  <a:cubicBezTo>
                    <a:pt x="4608" y="10557"/>
                    <a:pt x="4619" y="10568"/>
                    <a:pt x="4619" y="10568"/>
                  </a:cubicBezTo>
                  <a:cubicBezTo>
                    <a:pt x="4619" y="10568"/>
                    <a:pt x="4619" y="10568"/>
                    <a:pt x="4619" y="10557"/>
                  </a:cubicBezTo>
                  <a:cubicBezTo>
                    <a:pt x="4630" y="10546"/>
                    <a:pt x="4630" y="10535"/>
                    <a:pt x="4630" y="10513"/>
                  </a:cubicBezTo>
                  <a:cubicBezTo>
                    <a:pt x="4619" y="10502"/>
                    <a:pt x="4608" y="10480"/>
                    <a:pt x="4608" y="10458"/>
                  </a:cubicBezTo>
                  <a:lnTo>
                    <a:pt x="4553" y="10360"/>
                  </a:lnTo>
                  <a:cubicBezTo>
                    <a:pt x="4520" y="10272"/>
                    <a:pt x="4476" y="10195"/>
                    <a:pt x="4443" y="10107"/>
                  </a:cubicBezTo>
                  <a:cubicBezTo>
                    <a:pt x="4410" y="10041"/>
                    <a:pt x="4377" y="9964"/>
                    <a:pt x="4344" y="9898"/>
                  </a:cubicBezTo>
                  <a:cubicBezTo>
                    <a:pt x="4322" y="9832"/>
                    <a:pt x="4289" y="9777"/>
                    <a:pt x="4267" y="9711"/>
                  </a:cubicBezTo>
                  <a:cubicBezTo>
                    <a:pt x="4234" y="9634"/>
                    <a:pt x="4201" y="9557"/>
                    <a:pt x="4168" y="9480"/>
                  </a:cubicBezTo>
                  <a:cubicBezTo>
                    <a:pt x="4157" y="9436"/>
                    <a:pt x="4135" y="9392"/>
                    <a:pt x="4113" y="9359"/>
                  </a:cubicBezTo>
                  <a:cubicBezTo>
                    <a:pt x="4058" y="9227"/>
                    <a:pt x="4003" y="9106"/>
                    <a:pt x="3948" y="8974"/>
                  </a:cubicBezTo>
                  <a:cubicBezTo>
                    <a:pt x="3937" y="8941"/>
                    <a:pt x="3915" y="8897"/>
                    <a:pt x="3904" y="8864"/>
                  </a:cubicBezTo>
                  <a:cubicBezTo>
                    <a:pt x="3882" y="8820"/>
                    <a:pt x="3860" y="8776"/>
                    <a:pt x="3849" y="8743"/>
                  </a:cubicBezTo>
                  <a:cubicBezTo>
                    <a:pt x="3772" y="8600"/>
                    <a:pt x="3706" y="8457"/>
                    <a:pt x="3640" y="8314"/>
                  </a:cubicBezTo>
                  <a:cubicBezTo>
                    <a:pt x="3607" y="8237"/>
                    <a:pt x="3574" y="8160"/>
                    <a:pt x="3530" y="8094"/>
                  </a:cubicBezTo>
                  <a:cubicBezTo>
                    <a:pt x="3464" y="7951"/>
                    <a:pt x="3387" y="7808"/>
                    <a:pt x="3321" y="7665"/>
                  </a:cubicBezTo>
                  <a:cubicBezTo>
                    <a:pt x="3288" y="7599"/>
                    <a:pt x="3255" y="7533"/>
                    <a:pt x="3222" y="7467"/>
                  </a:cubicBezTo>
                  <a:cubicBezTo>
                    <a:pt x="3145" y="7313"/>
                    <a:pt x="3068" y="7170"/>
                    <a:pt x="2991" y="7016"/>
                  </a:cubicBezTo>
                  <a:cubicBezTo>
                    <a:pt x="2782" y="6609"/>
                    <a:pt x="2573" y="6203"/>
                    <a:pt x="2364" y="5796"/>
                  </a:cubicBezTo>
                  <a:cubicBezTo>
                    <a:pt x="2254" y="5609"/>
                    <a:pt x="2156" y="5411"/>
                    <a:pt x="2057" y="5213"/>
                  </a:cubicBezTo>
                  <a:lnTo>
                    <a:pt x="1826" y="4784"/>
                  </a:lnTo>
                  <a:cubicBezTo>
                    <a:pt x="1804" y="4718"/>
                    <a:pt x="1771" y="4663"/>
                    <a:pt x="1738" y="4608"/>
                  </a:cubicBezTo>
                  <a:cubicBezTo>
                    <a:pt x="1672" y="4454"/>
                    <a:pt x="1595" y="4311"/>
                    <a:pt x="1529" y="4157"/>
                  </a:cubicBezTo>
                  <a:cubicBezTo>
                    <a:pt x="1496" y="4102"/>
                    <a:pt x="1474" y="4047"/>
                    <a:pt x="1441" y="3981"/>
                  </a:cubicBezTo>
                  <a:cubicBezTo>
                    <a:pt x="1430" y="3970"/>
                    <a:pt x="1419" y="3948"/>
                    <a:pt x="1419" y="3937"/>
                  </a:cubicBezTo>
                  <a:cubicBezTo>
                    <a:pt x="1320" y="3695"/>
                    <a:pt x="1210" y="3464"/>
                    <a:pt x="1111" y="3233"/>
                  </a:cubicBezTo>
                  <a:cubicBezTo>
                    <a:pt x="1078" y="3134"/>
                    <a:pt x="1034" y="3035"/>
                    <a:pt x="1001" y="2936"/>
                  </a:cubicBezTo>
                  <a:cubicBezTo>
                    <a:pt x="957" y="2815"/>
                    <a:pt x="913" y="2706"/>
                    <a:pt x="869" y="2585"/>
                  </a:cubicBezTo>
                  <a:cubicBezTo>
                    <a:pt x="869" y="2585"/>
                    <a:pt x="858" y="2574"/>
                    <a:pt x="858" y="2563"/>
                  </a:cubicBezTo>
                  <a:cubicBezTo>
                    <a:pt x="847" y="2541"/>
                    <a:pt x="847" y="2508"/>
                    <a:pt x="836" y="2486"/>
                  </a:cubicBezTo>
                  <a:cubicBezTo>
                    <a:pt x="814" y="2409"/>
                    <a:pt x="781" y="2332"/>
                    <a:pt x="759" y="2255"/>
                  </a:cubicBezTo>
                  <a:cubicBezTo>
                    <a:pt x="737" y="2178"/>
                    <a:pt x="704" y="2101"/>
                    <a:pt x="682" y="2024"/>
                  </a:cubicBezTo>
                  <a:cubicBezTo>
                    <a:pt x="671" y="1991"/>
                    <a:pt x="660" y="1958"/>
                    <a:pt x="649" y="1925"/>
                  </a:cubicBezTo>
                  <a:cubicBezTo>
                    <a:pt x="616" y="1793"/>
                    <a:pt x="583" y="1672"/>
                    <a:pt x="539" y="1551"/>
                  </a:cubicBezTo>
                  <a:cubicBezTo>
                    <a:pt x="473" y="1320"/>
                    <a:pt x="396" y="1078"/>
                    <a:pt x="319" y="836"/>
                  </a:cubicBezTo>
                  <a:cubicBezTo>
                    <a:pt x="297" y="737"/>
                    <a:pt x="264" y="638"/>
                    <a:pt x="231" y="539"/>
                  </a:cubicBezTo>
                  <a:cubicBezTo>
                    <a:pt x="220" y="473"/>
                    <a:pt x="198" y="407"/>
                    <a:pt x="176" y="341"/>
                  </a:cubicBezTo>
                  <a:cubicBezTo>
                    <a:pt x="154" y="286"/>
                    <a:pt x="143" y="231"/>
                    <a:pt x="121" y="176"/>
                  </a:cubicBezTo>
                  <a:cubicBezTo>
                    <a:pt x="110" y="132"/>
                    <a:pt x="99" y="88"/>
                    <a:pt x="88" y="55"/>
                  </a:cubicBezTo>
                  <a:cubicBezTo>
                    <a:pt x="88" y="44"/>
                    <a:pt x="77" y="33"/>
                    <a:pt x="77" y="22"/>
                  </a:cubicBezTo>
                  <a:cubicBezTo>
                    <a:pt x="77" y="22"/>
                    <a:pt x="66" y="22"/>
                    <a:pt x="66" y="11"/>
                  </a:cubicBezTo>
                  <a:cubicBezTo>
                    <a:pt x="55" y="11"/>
                    <a:pt x="55" y="0"/>
                    <a:pt x="4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3">
              <a:extLst>
                <a:ext uri="{FF2B5EF4-FFF2-40B4-BE49-F238E27FC236}">
                  <a16:creationId xmlns:a16="http://schemas.microsoft.com/office/drawing/2014/main" id="{0120E0CA-BE67-C892-9D41-3CE2F6A5C302}"/>
                </a:ext>
              </a:extLst>
            </p:cNvPr>
            <p:cNvSpPr/>
            <p:nvPr/>
          </p:nvSpPr>
          <p:spPr>
            <a:xfrm>
              <a:off x="4220750" y="-1431875"/>
              <a:ext cx="28900" cy="322350"/>
            </a:xfrm>
            <a:custGeom>
              <a:avLst/>
              <a:gdLst/>
              <a:ahLst/>
              <a:cxnLst/>
              <a:rect l="l" t="t" r="r" b="b"/>
              <a:pathLst>
                <a:path w="1156" h="12894" extrusionOk="0">
                  <a:moveTo>
                    <a:pt x="35" y="0"/>
                  </a:moveTo>
                  <a:cubicBezTo>
                    <a:pt x="27" y="0"/>
                    <a:pt x="19" y="8"/>
                    <a:pt x="11" y="16"/>
                  </a:cubicBezTo>
                  <a:cubicBezTo>
                    <a:pt x="11" y="16"/>
                    <a:pt x="0" y="27"/>
                    <a:pt x="0" y="49"/>
                  </a:cubicBezTo>
                  <a:cubicBezTo>
                    <a:pt x="0" y="60"/>
                    <a:pt x="0" y="71"/>
                    <a:pt x="0" y="82"/>
                  </a:cubicBezTo>
                  <a:cubicBezTo>
                    <a:pt x="0" y="82"/>
                    <a:pt x="0" y="93"/>
                    <a:pt x="0" y="93"/>
                  </a:cubicBezTo>
                  <a:cubicBezTo>
                    <a:pt x="11" y="137"/>
                    <a:pt x="11" y="181"/>
                    <a:pt x="22" y="214"/>
                  </a:cubicBezTo>
                  <a:lnTo>
                    <a:pt x="33" y="280"/>
                  </a:lnTo>
                  <a:cubicBezTo>
                    <a:pt x="44" y="346"/>
                    <a:pt x="55" y="401"/>
                    <a:pt x="66" y="456"/>
                  </a:cubicBezTo>
                  <a:cubicBezTo>
                    <a:pt x="88" y="566"/>
                    <a:pt x="110" y="676"/>
                    <a:pt x="132" y="786"/>
                  </a:cubicBezTo>
                  <a:cubicBezTo>
                    <a:pt x="176" y="1039"/>
                    <a:pt x="220" y="1281"/>
                    <a:pt x="264" y="1523"/>
                  </a:cubicBezTo>
                  <a:cubicBezTo>
                    <a:pt x="286" y="1677"/>
                    <a:pt x="308" y="1842"/>
                    <a:pt x="330" y="1995"/>
                  </a:cubicBezTo>
                  <a:cubicBezTo>
                    <a:pt x="341" y="2039"/>
                    <a:pt x="341" y="2083"/>
                    <a:pt x="352" y="2127"/>
                  </a:cubicBezTo>
                  <a:cubicBezTo>
                    <a:pt x="363" y="2226"/>
                    <a:pt x="374" y="2325"/>
                    <a:pt x="385" y="2435"/>
                  </a:cubicBezTo>
                  <a:cubicBezTo>
                    <a:pt x="396" y="2490"/>
                    <a:pt x="396" y="2545"/>
                    <a:pt x="407" y="2611"/>
                  </a:cubicBezTo>
                  <a:cubicBezTo>
                    <a:pt x="407" y="2655"/>
                    <a:pt x="418" y="2710"/>
                    <a:pt x="418" y="2765"/>
                  </a:cubicBezTo>
                  <a:cubicBezTo>
                    <a:pt x="440" y="2941"/>
                    <a:pt x="451" y="3117"/>
                    <a:pt x="473" y="3293"/>
                  </a:cubicBezTo>
                  <a:cubicBezTo>
                    <a:pt x="484" y="3414"/>
                    <a:pt x="495" y="3535"/>
                    <a:pt x="506" y="3656"/>
                  </a:cubicBezTo>
                  <a:cubicBezTo>
                    <a:pt x="517" y="3810"/>
                    <a:pt x="528" y="3964"/>
                    <a:pt x="539" y="4118"/>
                  </a:cubicBezTo>
                  <a:cubicBezTo>
                    <a:pt x="550" y="4250"/>
                    <a:pt x="572" y="4382"/>
                    <a:pt x="583" y="4503"/>
                  </a:cubicBezTo>
                  <a:cubicBezTo>
                    <a:pt x="594" y="4668"/>
                    <a:pt x="605" y="4833"/>
                    <a:pt x="627" y="4998"/>
                  </a:cubicBezTo>
                  <a:cubicBezTo>
                    <a:pt x="627" y="5108"/>
                    <a:pt x="638" y="5218"/>
                    <a:pt x="649" y="5328"/>
                  </a:cubicBezTo>
                  <a:cubicBezTo>
                    <a:pt x="671" y="5515"/>
                    <a:pt x="693" y="5702"/>
                    <a:pt x="704" y="5888"/>
                  </a:cubicBezTo>
                  <a:cubicBezTo>
                    <a:pt x="737" y="6174"/>
                    <a:pt x="759" y="6460"/>
                    <a:pt x="792" y="6746"/>
                  </a:cubicBezTo>
                  <a:cubicBezTo>
                    <a:pt x="814" y="7021"/>
                    <a:pt x="847" y="7307"/>
                    <a:pt x="869" y="7582"/>
                  </a:cubicBezTo>
                  <a:cubicBezTo>
                    <a:pt x="880" y="7670"/>
                    <a:pt x="891" y="7769"/>
                    <a:pt x="891" y="7857"/>
                  </a:cubicBezTo>
                  <a:cubicBezTo>
                    <a:pt x="913" y="8044"/>
                    <a:pt x="924" y="8231"/>
                    <a:pt x="935" y="8418"/>
                  </a:cubicBezTo>
                  <a:cubicBezTo>
                    <a:pt x="946" y="8517"/>
                    <a:pt x="957" y="8627"/>
                    <a:pt x="968" y="8726"/>
                  </a:cubicBezTo>
                  <a:cubicBezTo>
                    <a:pt x="979" y="8913"/>
                    <a:pt x="990" y="9089"/>
                    <a:pt x="1001" y="9276"/>
                  </a:cubicBezTo>
                  <a:cubicBezTo>
                    <a:pt x="1012" y="9375"/>
                    <a:pt x="1012" y="9474"/>
                    <a:pt x="1023" y="9572"/>
                  </a:cubicBezTo>
                  <a:cubicBezTo>
                    <a:pt x="1034" y="9770"/>
                    <a:pt x="1045" y="9957"/>
                    <a:pt x="1056" y="10144"/>
                  </a:cubicBezTo>
                  <a:cubicBezTo>
                    <a:pt x="1067" y="10419"/>
                    <a:pt x="1078" y="10694"/>
                    <a:pt x="1089" y="10969"/>
                  </a:cubicBezTo>
                  <a:cubicBezTo>
                    <a:pt x="1089" y="11002"/>
                    <a:pt x="1089" y="11046"/>
                    <a:pt x="1089" y="11090"/>
                  </a:cubicBezTo>
                  <a:lnTo>
                    <a:pt x="1100" y="11398"/>
                  </a:lnTo>
                  <a:cubicBezTo>
                    <a:pt x="1100" y="11453"/>
                    <a:pt x="1100" y="11508"/>
                    <a:pt x="1100" y="11563"/>
                  </a:cubicBezTo>
                  <a:cubicBezTo>
                    <a:pt x="1100" y="11629"/>
                    <a:pt x="1111" y="11706"/>
                    <a:pt x="1111" y="11772"/>
                  </a:cubicBezTo>
                  <a:cubicBezTo>
                    <a:pt x="1111" y="11860"/>
                    <a:pt x="1111" y="11948"/>
                    <a:pt x="1111" y="12025"/>
                  </a:cubicBezTo>
                  <a:lnTo>
                    <a:pt x="1111" y="12201"/>
                  </a:lnTo>
                  <a:lnTo>
                    <a:pt x="1111" y="12399"/>
                  </a:lnTo>
                  <a:cubicBezTo>
                    <a:pt x="1111" y="12476"/>
                    <a:pt x="1111" y="12553"/>
                    <a:pt x="1111" y="12630"/>
                  </a:cubicBezTo>
                  <a:cubicBezTo>
                    <a:pt x="1100" y="12663"/>
                    <a:pt x="1100" y="12696"/>
                    <a:pt x="1100" y="12729"/>
                  </a:cubicBezTo>
                  <a:cubicBezTo>
                    <a:pt x="1100" y="12740"/>
                    <a:pt x="1100" y="12762"/>
                    <a:pt x="1100" y="12773"/>
                  </a:cubicBezTo>
                  <a:cubicBezTo>
                    <a:pt x="1100" y="12795"/>
                    <a:pt x="1089" y="12817"/>
                    <a:pt x="1089" y="12839"/>
                  </a:cubicBezTo>
                  <a:cubicBezTo>
                    <a:pt x="1078" y="12839"/>
                    <a:pt x="1078" y="12850"/>
                    <a:pt x="1078" y="12850"/>
                  </a:cubicBezTo>
                  <a:cubicBezTo>
                    <a:pt x="1078" y="12850"/>
                    <a:pt x="1078" y="12861"/>
                    <a:pt x="1078" y="12861"/>
                  </a:cubicBezTo>
                  <a:cubicBezTo>
                    <a:pt x="1078" y="12872"/>
                    <a:pt x="1078" y="12872"/>
                    <a:pt x="1078" y="12883"/>
                  </a:cubicBezTo>
                  <a:cubicBezTo>
                    <a:pt x="1078" y="12883"/>
                    <a:pt x="1078" y="12894"/>
                    <a:pt x="1078" y="12894"/>
                  </a:cubicBezTo>
                  <a:lnTo>
                    <a:pt x="1089" y="12883"/>
                  </a:lnTo>
                  <a:cubicBezTo>
                    <a:pt x="1089" y="12894"/>
                    <a:pt x="1089" y="12894"/>
                    <a:pt x="1100" y="12894"/>
                  </a:cubicBezTo>
                  <a:lnTo>
                    <a:pt x="1122" y="12894"/>
                  </a:lnTo>
                  <a:cubicBezTo>
                    <a:pt x="1122" y="12883"/>
                    <a:pt x="1122" y="12872"/>
                    <a:pt x="1122" y="12872"/>
                  </a:cubicBezTo>
                  <a:cubicBezTo>
                    <a:pt x="1133" y="12839"/>
                    <a:pt x="1133" y="12806"/>
                    <a:pt x="1133" y="12784"/>
                  </a:cubicBezTo>
                  <a:cubicBezTo>
                    <a:pt x="1144" y="12740"/>
                    <a:pt x="1144" y="12685"/>
                    <a:pt x="1144" y="12641"/>
                  </a:cubicBezTo>
                  <a:cubicBezTo>
                    <a:pt x="1144" y="12619"/>
                    <a:pt x="1144" y="12597"/>
                    <a:pt x="1144" y="12575"/>
                  </a:cubicBezTo>
                  <a:cubicBezTo>
                    <a:pt x="1155" y="12520"/>
                    <a:pt x="1155" y="12476"/>
                    <a:pt x="1155" y="12432"/>
                  </a:cubicBezTo>
                  <a:cubicBezTo>
                    <a:pt x="1155" y="12366"/>
                    <a:pt x="1155" y="12300"/>
                    <a:pt x="1155" y="12245"/>
                  </a:cubicBezTo>
                  <a:cubicBezTo>
                    <a:pt x="1155" y="12168"/>
                    <a:pt x="1155" y="12102"/>
                    <a:pt x="1155" y="12036"/>
                  </a:cubicBezTo>
                  <a:cubicBezTo>
                    <a:pt x="1155" y="11871"/>
                    <a:pt x="1155" y="11717"/>
                    <a:pt x="1155" y="11563"/>
                  </a:cubicBezTo>
                  <a:cubicBezTo>
                    <a:pt x="1155" y="11519"/>
                    <a:pt x="1155" y="11475"/>
                    <a:pt x="1155" y="11420"/>
                  </a:cubicBezTo>
                  <a:cubicBezTo>
                    <a:pt x="1144" y="11321"/>
                    <a:pt x="1144" y="11222"/>
                    <a:pt x="1144" y="11112"/>
                  </a:cubicBezTo>
                  <a:cubicBezTo>
                    <a:pt x="1133" y="10848"/>
                    <a:pt x="1122" y="10573"/>
                    <a:pt x="1122" y="10298"/>
                  </a:cubicBezTo>
                  <a:cubicBezTo>
                    <a:pt x="1111" y="10254"/>
                    <a:pt x="1111" y="10210"/>
                    <a:pt x="1111" y="10166"/>
                  </a:cubicBezTo>
                  <a:cubicBezTo>
                    <a:pt x="1111" y="10067"/>
                    <a:pt x="1100" y="9968"/>
                    <a:pt x="1100" y="9869"/>
                  </a:cubicBezTo>
                  <a:lnTo>
                    <a:pt x="1089" y="9594"/>
                  </a:lnTo>
                  <a:cubicBezTo>
                    <a:pt x="1089" y="9561"/>
                    <a:pt x="1078" y="9528"/>
                    <a:pt x="1078" y="9507"/>
                  </a:cubicBezTo>
                  <a:cubicBezTo>
                    <a:pt x="1067" y="9331"/>
                    <a:pt x="1056" y="9166"/>
                    <a:pt x="1045" y="8990"/>
                  </a:cubicBezTo>
                  <a:cubicBezTo>
                    <a:pt x="1045" y="8880"/>
                    <a:pt x="1034" y="8770"/>
                    <a:pt x="1034" y="8660"/>
                  </a:cubicBezTo>
                  <a:cubicBezTo>
                    <a:pt x="1012" y="8484"/>
                    <a:pt x="1001" y="8308"/>
                    <a:pt x="990" y="8132"/>
                  </a:cubicBezTo>
                  <a:cubicBezTo>
                    <a:pt x="979" y="8022"/>
                    <a:pt x="968" y="7901"/>
                    <a:pt x="968" y="7791"/>
                  </a:cubicBezTo>
                  <a:cubicBezTo>
                    <a:pt x="946" y="7626"/>
                    <a:pt x="935" y="7461"/>
                    <a:pt x="924" y="7307"/>
                  </a:cubicBezTo>
                  <a:cubicBezTo>
                    <a:pt x="902" y="7164"/>
                    <a:pt x="891" y="7021"/>
                    <a:pt x="880" y="6878"/>
                  </a:cubicBezTo>
                  <a:cubicBezTo>
                    <a:pt x="825" y="6284"/>
                    <a:pt x="770" y="5691"/>
                    <a:pt x="715" y="5097"/>
                  </a:cubicBezTo>
                  <a:cubicBezTo>
                    <a:pt x="693" y="4811"/>
                    <a:pt x="671" y="4525"/>
                    <a:pt x="649" y="4250"/>
                  </a:cubicBezTo>
                  <a:cubicBezTo>
                    <a:pt x="616" y="3964"/>
                    <a:pt x="594" y="3689"/>
                    <a:pt x="572" y="3403"/>
                  </a:cubicBezTo>
                  <a:cubicBezTo>
                    <a:pt x="550" y="3139"/>
                    <a:pt x="528" y="2875"/>
                    <a:pt x="495" y="2600"/>
                  </a:cubicBezTo>
                  <a:cubicBezTo>
                    <a:pt x="495" y="2556"/>
                    <a:pt x="484" y="2512"/>
                    <a:pt x="484" y="2457"/>
                  </a:cubicBezTo>
                  <a:cubicBezTo>
                    <a:pt x="473" y="2358"/>
                    <a:pt x="462" y="2259"/>
                    <a:pt x="451" y="2160"/>
                  </a:cubicBezTo>
                  <a:cubicBezTo>
                    <a:pt x="440" y="2116"/>
                    <a:pt x="440" y="2083"/>
                    <a:pt x="429" y="2039"/>
                  </a:cubicBezTo>
                  <a:cubicBezTo>
                    <a:pt x="429" y="2028"/>
                    <a:pt x="429" y="2017"/>
                    <a:pt x="429" y="2006"/>
                  </a:cubicBezTo>
                  <a:cubicBezTo>
                    <a:pt x="418" y="1929"/>
                    <a:pt x="407" y="1864"/>
                    <a:pt x="396" y="1787"/>
                  </a:cubicBezTo>
                  <a:cubicBezTo>
                    <a:pt x="385" y="1699"/>
                    <a:pt x="363" y="1611"/>
                    <a:pt x="352" y="1523"/>
                  </a:cubicBezTo>
                  <a:cubicBezTo>
                    <a:pt x="341" y="1479"/>
                    <a:pt x="330" y="1435"/>
                    <a:pt x="330" y="1380"/>
                  </a:cubicBezTo>
                  <a:cubicBezTo>
                    <a:pt x="297" y="1237"/>
                    <a:pt x="275" y="1094"/>
                    <a:pt x="253" y="951"/>
                  </a:cubicBezTo>
                  <a:cubicBezTo>
                    <a:pt x="220" y="797"/>
                    <a:pt x="187" y="643"/>
                    <a:pt x="165" y="489"/>
                  </a:cubicBezTo>
                  <a:cubicBezTo>
                    <a:pt x="154" y="423"/>
                    <a:pt x="143" y="368"/>
                    <a:pt x="132" y="302"/>
                  </a:cubicBezTo>
                  <a:cubicBezTo>
                    <a:pt x="121" y="269"/>
                    <a:pt x="110" y="225"/>
                    <a:pt x="110" y="181"/>
                  </a:cubicBezTo>
                  <a:cubicBezTo>
                    <a:pt x="99" y="148"/>
                    <a:pt x="88" y="115"/>
                    <a:pt x="88" y="82"/>
                  </a:cubicBezTo>
                  <a:cubicBezTo>
                    <a:pt x="88" y="71"/>
                    <a:pt x="77" y="60"/>
                    <a:pt x="77" y="49"/>
                  </a:cubicBezTo>
                  <a:cubicBezTo>
                    <a:pt x="77" y="38"/>
                    <a:pt x="66" y="38"/>
                    <a:pt x="66" y="27"/>
                  </a:cubicBezTo>
                  <a:cubicBezTo>
                    <a:pt x="66" y="16"/>
                    <a:pt x="55" y="16"/>
                    <a:pt x="44" y="5"/>
                  </a:cubicBezTo>
                  <a:cubicBezTo>
                    <a:pt x="41" y="2"/>
                    <a:pt x="38" y="0"/>
                    <a:pt x="3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3">
              <a:extLst>
                <a:ext uri="{FF2B5EF4-FFF2-40B4-BE49-F238E27FC236}">
                  <a16:creationId xmlns:a16="http://schemas.microsoft.com/office/drawing/2014/main" id="{43FAE0E2-5A7F-6A23-9103-4AA073E940A1}"/>
                </a:ext>
              </a:extLst>
            </p:cNvPr>
            <p:cNvSpPr/>
            <p:nvPr/>
          </p:nvSpPr>
          <p:spPr>
            <a:xfrm>
              <a:off x="4068975" y="-1368375"/>
              <a:ext cx="123750" cy="316850"/>
            </a:xfrm>
            <a:custGeom>
              <a:avLst/>
              <a:gdLst/>
              <a:ahLst/>
              <a:cxnLst/>
              <a:rect l="l" t="t" r="r" b="b"/>
              <a:pathLst>
                <a:path w="4950" h="12674" extrusionOk="0">
                  <a:moveTo>
                    <a:pt x="45" y="0"/>
                  </a:moveTo>
                  <a:cubicBezTo>
                    <a:pt x="38" y="0"/>
                    <a:pt x="30" y="5"/>
                    <a:pt x="23" y="5"/>
                  </a:cubicBezTo>
                  <a:cubicBezTo>
                    <a:pt x="12" y="16"/>
                    <a:pt x="12" y="27"/>
                    <a:pt x="12" y="49"/>
                  </a:cubicBezTo>
                  <a:cubicBezTo>
                    <a:pt x="1" y="60"/>
                    <a:pt x="1" y="71"/>
                    <a:pt x="1" y="82"/>
                  </a:cubicBezTo>
                  <a:cubicBezTo>
                    <a:pt x="1" y="93"/>
                    <a:pt x="12" y="104"/>
                    <a:pt x="12" y="104"/>
                  </a:cubicBezTo>
                  <a:lnTo>
                    <a:pt x="23" y="258"/>
                  </a:lnTo>
                  <a:cubicBezTo>
                    <a:pt x="34" y="313"/>
                    <a:pt x="34" y="368"/>
                    <a:pt x="45" y="423"/>
                  </a:cubicBezTo>
                  <a:lnTo>
                    <a:pt x="67" y="665"/>
                  </a:lnTo>
                  <a:cubicBezTo>
                    <a:pt x="89" y="775"/>
                    <a:pt x="100" y="896"/>
                    <a:pt x="111" y="1006"/>
                  </a:cubicBezTo>
                  <a:cubicBezTo>
                    <a:pt x="144" y="1303"/>
                    <a:pt x="188" y="1589"/>
                    <a:pt x="221" y="1886"/>
                  </a:cubicBezTo>
                  <a:cubicBezTo>
                    <a:pt x="232" y="1974"/>
                    <a:pt x="243" y="2062"/>
                    <a:pt x="254" y="2161"/>
                  </a:cubicBezTo>
                  <a:cubicBezTo>
                    <a:pt x="254" y="2183"/>
                    <a:pt x="254" y="2216"/>
                    <a:pt x="265" y="2249"/>
                  </a:cubicBezTo>
                  <a:cubicBezTo>
                    <a:pt x="287" y="2425"/>
                    <a:pt x="320" y="2601"/>
                    <a:pt x="342" y="2777"/>
                  </a:cubicBezTo>
                  <a:cubicBezTo>
                    <a:pt x="353" y="2854"/>
                    <a:pt x="364" y="2920"/>
                    <a:pt x="375" y="2986"/>
                  </a:cubicBezTo>
                  <a:cubicBezTo>
                    <a:pt x="386" y="3019"/>
                    <a:pt x="386" y="3052"/>
                    <a:pt x="397" y="3074"/>
                  </a:cubicBezTo>
                  <a:cubicBezTo>
                    <a:pt x="430" y="3260"/>
                    <a:pt x="474" y="3447"/>
                    <a:pt x="518" y="3634"/>
                  </a:cubicBezTo>
                  <a:cubicBezTo>
                    <a:pt x="529" y="3711"/>
                    <a:pt x="540" y="3777"/>
                    <a:pt x="562" y="3854"/>
                  </a:cubicBezTo>
                  <a:cubicBezTo>
                    <a:pt x="562" y="3876"/>
                    <a:pt x="573" y="3898"/>
                    <a:pt x="573" y="3920"/>
                  </a:cubicBezTo>
                  <a:lnTo>
                    <a:pt x="716" y="4415"/>
                  </a:lnTo>
                  <a:lnTo>
                    <a:pt x="848" y="4888"/>
                  </a:lnTo>
                  <a:cubicBezTo>
                    <a:pt x="848" y="4910"/>
                    <a:pt x="859" y="4932"/>
                    <a:pt x="859" y="4943"/>
                  </a:cubicBezTo>
                  <a:cubicBezTo>
                    <a:pt x="881" y="5009"/>
                    <a:pt x="903" y="5075"/>
                    <a:pt x="936" y="5141"/>
                  </a:cubicBezTo>
                  <a:lnTo>
                    <a:pt x="1134" y="5724"/>
                  </a:lnTo>
                  <a:cubicBezTo>
                    <a:pt x="1156" y="5790"/>
                    <a:pt x="1189" y="5856"/>
                    <a:pt x="1211" y="5922"/>
                  </a:cubicBezTo>
                  <a:cubicBezTo>
                    <a:pt x="1222" y="5944"/>
                    <a:pt x="1222" y="5966"/>
                    <a:pt x="1233" y="5988"/>
                  </a:cubicBezTo>
                  <a:cubicBezTo>
                    <a:pt x="1365" y="6307"/>
                    <a:pt x="1497" y="6615"/>
                    <a:pt x="1640" y="6934"/>
                  </a:cubicBezTo>
                  <a:cubicBezTo>
                    <a:pt x="1651" y="6956"/>
                    <a:pt x="1662" y="6988"/>
                    <a:pt x="1673" y="7021"/>
                  </a:cubicBezTo>
                  <a:cubicBezTo>
                    <a:pt x="1695" y="7054"/>
                    <a:pt x="1706" y="7087"/>
                    <a:pt x="1728" y="7131"/>
                  </a:cubicBezTo>
                  <a:cubicBezTo>
                    <a:pt x="1805" y="7296"/>
                    <a:pt x="1892" y="7472"/>
                    <a:pt x="1969" y="7648"/>
                  </a:cubicBezTo>
                  <a:cubicBezTo>
                    <a:pt x="2024" y="7769"/>
                    <a:pt x="2090" y="7890"/>
                    <a:pt x="2145" y="8011"/>
                  </a:cubicBezTo>
                  <a:cubicBezTo>
                    <a:pt x="2156" y="8044"/>
                    <a:pt x="2167" y="8066"/>
                    <a:pt x="2189" y="8099"/>
                  </a:cubicBezTo>
                  <a:cubicBezTo>
                    <a:pt x="2222" y="8176"/>
                    <a:pt x="2266" y="8253"/>
                    <a:pt x="2310" y="8330"/>
                  </a:cubicBezTo>
                  <a:cubicBezTo>
                    <a:pt x="2398" y="8506"/>
                    <a:pt x="2486" y="8671"/>
                    <a:pt x="2574" y="8847"/>
                  </a:cubicBezTo>
                  <a:cubicBezTo>
                    <a:pt x="2585" y="8880"/>
                    <a:pt x="2596" y="8902"/>
                    <a:pt x="2618" y="8935"/>
                  </a:cubicBezTo>
                  <a:lnTo>
                    <a:pt x="2684" y="9056"/>
                  </a:lnTo>
                  <a:cubicBezTo>
                    <a:pt x="2783" y="9232"/>
                    <a:pt x="2882" y="9408"/>
                    <a:pt x="2981" y="9584"/>
                  </a:cubicBezTo>
                  <a:cubicBezTo>
                    <a:pt x="3014" y="9639"/>
                    <a:pt x="3036" y="9694"/>
                    <a:pt x="3069" y="9749"/>
                  </a:cubicBezTo>
                  <a:cubicBezTo>
                    <a:pt x="3091" y="9771"/>
                    <a:pt x="3102" y="9793"/>
                    <a:pt x="3113" y="9815"/>
                  </a:cubicBezTo>
                  <a:cubicBezTo>
                    <a:pt x="3212" y="9980"/>
                    <a:pt x="3311" y="10145"/>
                    <a:pt x="3421" y="10310"/>
                  </a:cubicBezTo>
                  <a:cubicBezTo>
                    <a:pt x="3465" y="10398"/>
                    <a:pt x="3520" y="10486"/>
                    <a:pt x="3575" y="10563"/>
                  </a:cubicBezTo>
                  <a:cubicBezTo>
                    <a:pt x="3663" y="10728"/>
                    <a:pt x="3762" y="10881"/>
                    <a:pt x="3861" y="11035"/>
                  </a:cubicBezTo>
                  <a:cubicBezTo>
                    <a:pt x="3927" y="11145"/>
                    <a:pt x="4004" y="11255"/>
                    <a:pt x="4070" y="11354"/>
                  </a:cubicBezTo>
                  <a:cubicBezTo>
                    <a:pt x="4114" y="11431"/>
                    <a:pt x="4158" y="11497"/>
                    <a:pt x="4191" y="11563"/>
                  </a:cubicBezTo>
                  <a:lnTo>
                    <a:pt x="4279" y="11684"/>
                  </a:lnTo>
                  <a:cubicBezTo>
                    <a:pt x="4356" y="11805"/>
                    <a:pt x="4444" y="11937"/>
                    <a:pt x="4532" y="12058"/>
                  </a:cubicBezTo>
                  <a:cubicBezTo>
                    <a:pt x="4565" y="12113"/>
                    <a:pt x="4609" y="12168"/>
                    <a:pt x="4642" y="12223"/>
                  </a:cubicBezTo>
                  <a:cubicBezTo>
                    <a:pt x="4664" y="12267"/>
                    <a:pt x="4697" y="12311"/>
                    <a:pt x="4719" y="12344"/>
                  </a:cubicBezTo>
                  <a:cubicBezTo>
                    <a:pt x="4730" y="12366"/>
                    <a:pt x="4741" y="12388"/>
                    <a:pt x="4763" y="12410"/>
                  </a:cubicBezTo>
                  <a:cubicBezTo>
                    <a:pt x="4796" y="12476"/>
                    <a:pt x="4840" y="12542"/>
                    <a:pt x="4873" y="12597"/>
                  </a:cubicBezTo>
                  <a:cubicBezTo>
                    <a:pt x="4884" y="12619"/>
                    <a:pt x="4895" y="12630"/>
                    <a:pt x="4906" y="12641"/>
                  </a:cubicBezTo>
                  <a:cubicBezTo>
                    <a:pt x="4906" y="12650"/>
                    <a:pt x="4913" y="12659"/>
                    <a:pt x="4922" y="12668"/>
                  </a:cubicBezTo>
                  <a:lnTo>
                    <a:pt x="4922" y="12668"/>
                  </a:lnTo>
                  <a:cubicBezTo>
                    <a:pt x="4920" y="12667"/>
                    <a:pt x="4919" y="12665"/>
                    <a:pt x="4917" y="12663"/>
                  </a:cubicBezTo>
                  <a:lnTo>
                    <a:pt x="4917" y="12663"/>
                  </a:lnTo>
                  <a:lnTo>
                    <a:pt x="4928" y="12674"/>
                  </a:lnTo>
                  <a:cubicBezTo>
                    <a:pt x="4926" y="12672"/>
                    <a:pt x="4924" y="12670"/>
                    <a:pt x="4922" y="12668"/>
                  </a:cubicBezTo>
                  <a:lnTo>
                    <a:pt x="4922" y="12668"/>
                  </a:lnTo>
                  <a:cubicBezTo>
                    <a:pt x="4928" y="12674"/>
                    <a:pt x="4930" y="12674"/>
                    <a:pt x="4939" y="12674"/>
                  </a:cubicBezTo>
                  <a:lnTo>
                    <a:pt x="4950" y="12674"/>
                  </a:lnTo>
                  <a:cubicBezTo>
                    <a:pt x="4950" y="12663"/>
                    <a:pt x="4950" y="12641"/>
                    <a:pt x="4939" y="12630"/>
                  </a:cubicBezTo>
                  <a:cubicBezTo>
                    <a:pt x="4939" y="12619"/>
                    <a:pt x="4928" y="12608"/>
                    <a:pt x="4917" y="12586"/>
                  </a:cubicBezTo>
                  <a:cubicBezTo>
                    <a:pt x="4895" y="12564"/>
                    <a:pt x="4884" y="12531"/>
                    <a:pt x="4862" y="12498"/>
                  </a:cubicBezTo>
                  <a:cubicBezTo>
                    <a:pt x="4829" y="12454"/>
                    <a:pt x="4807" y="12399"/>
                    <a:pt x="4774" y="12355"/>
                  </a:cubicBezTo>
                  <a:cubicBezTo>
                    <a:pt x="4730" y="12289"/>
                    <a:pt x="4697" y="12234"/>
                    <a:pt x="4653" y="12179"/>
                  </a:cubicBezTo>
                  <a:cubicBezTo>
                    <a:pt x="4609" y="12102"/>
                    <a:pt x="4554" y="12025"/>
                    <a:pt x="4510" y="11948"/>
                  </a:cubicBezTo>
                  <a:cubicBezTo>
                    <a:pt x="4422" y="11827"/>
                    <a:pt x="4345" y="11706"/>
                    <a:pt x="4268" y="11574"/>
                  </a:cubicBezTo>
                  <a:cubicBezTo>
                    <a:pt x="4191" y="11464"/>
                    <a:pt x="4125" y="11354"/>
                    <a:pt x="4048" y="11233"/>
                  </a:cubicBezTo>
                  <a:cubicBezTo>
                    <a:pt x="3993" y="11145"/>
                    <a:pt x="3927" y="11046"/>
                    <a:pt x="3872" y="10947"/>
                  </a:cubicBezTo>
                  <a:lnTo>
                    <a:pt x="3575" y="10464"/>
                  </a:lnTo>
                  <a:cubicBezTo>
                    <a:pt x="3520" y="10376"/>
                    <a:pt x="3465" y="10288"/>
                    <a:pt x="3410" y="10189"/>
                  </a:cubicBezTo>
                  <a:cubicBezTo>
                    <a:pt x="3322" y="10035"/>
                    <a:pt x="3234" y="9881"/>
                    <a:pt x="3135" y="9738"/>
                  </a:cubicBezTo>
                  <a:cubicBezTo>
                    <a:pt x="3124" y="9716"/>
                    <a:pt x="3113" y="9694"/>
                    <a:pt x="3102" y="9672"/>
                  </a:cubicBezTo>
                  <a:cubicBezTo>
                    <a:pt x="3058" y="9595"/>
                    <a:pt x="3025" y="9529"/>
                    <a:pt x="2981" y="9452"/>
                  </a:cubicBezTo>
                  <a:cubicBezTo>
                    <a:pt x="2893" y="9287"/>
                    <a:pt x="2794" y="9122"/>
                    <a:pt x="2706" y="8946"/>
                  </a:cubicBezTo>
                  <a:cubicBezTo>
                    <a:pt x="2695" y="8924"/>
                    <a:pt x="2673" y="8902"/>
                    <a:pt x="2662" y="8880"/>
                  </a:cubicBezTo>
                  <a:cubicBezTo>
                    <a:pt x="2640" y="8825"/>
                    <a:pt x="2618" y="8781"/>
                    <a:pt x="2596" y="8737"/>
                  </a:cubicBezTo>
                  <a:cubicBezTo>
                    <a:pt x="2497" y="8550"/>
                    <a:pt x="2409" y="8374"/>
                    <a:pt x="2321" y="8198"/>
                  </a:cubicBezTo>
                  <a:cubicBezTo>
                    <a:pt x="2288" y="8132"/>
                    <a:pt x="2255" y="8066"/>
                    <a:pt x="2222" y="8000"/>
                  </a:cubicBezTo>
                  <a:cubicBezTo>
                    <a:pt x="2211" y="7978"/>
                    <a:pt x="2200" y="7956"/>
                    <a:pt x="2189" y="7945"/>
                  </a:cubicBezTo>
                  <a:lnTo>
                    <a:pt x="1991" y="7505"/>
                  </a:lnTo>
                  <a:cubicBezTo>
                    <a:pt x="1914" y="7340"/>
                    <a:pt x="1838" y="7175"/>
                    <a:pt x="1761" y="7021"/>
                  </a:cubicBezTo>
                  <a:cubicBezTo>
                    <a:pt x="1750" y="6999"/>
                    <a:pt x="1739" y="6977"/>
                    <a:pt x="1728" y="6956"/>
                  </a:cubicBezTo>
                  <a:cubicBezTo>
                    <a:pt x="1717" y="6912"/>
                    <a:pt x="1695" y="6857"/>
                    <a:pt x="1673" y="6813"/>
                  </a:cubicBezTo>
                  <a:cubicBezTo>
                    <a:pt x="1552" y="6516"/>
                    <a:pt x="1420" y="6219"/>
                    <a:pt x="1299" y="5933"/>
                  </a:cubicBezTo>
                  <a:lnTo>
                    <a:pt x="1057" y="5240"/>
                  </a:lnTo>
                  <a:cubicBezTo>
                    <a:pt x="1013" y="5130"/>
                    <a:pt x="980" y="5009"/>
                    <a:pt x="936" y="4899"/>
                  </a:cubicBezTo>
                  <a:cubicBezTo>
                    <a:pt x="925" y="4855"/>
                    <a:pt x="914" y="4800"/>
                    <a:pt x="892" y="4756"/>
                  </a:cubicBezTo>
                  <a:cubicBezTo>
                    <a:pt x="848" y="4558"/>
                    <a:pt x="793" y="4371"/>
                    <a:pt x="738" y="4184"/>
                  </a:cubicBezTo>
                  <a:cubicBezTo>
                    <a:pt x="716" y="4096"/>
                    <a:pt x="694" y="4019"/>
                    <a:pt x="672" y="3931"/>
                  </a:cubicBezTo>
                  <a:cubicBezTo>
                    <a:pt x="661" y="3909"/>
                    <a:pt x="661" y="3887"/>
                    <a:pt x="650" y="3865"/>
                  </a:cubicBezTo>
                  <a:cubicBezTo>
                    <a:pt x="650" y="3865"/>
                    <a:pt x="650" y="3854"/>
                    <a:pt x="650" y="3843"/>
                  </a:cubicBezTo>
                  <a:cubicBezTo>
                    <a:pt x="584" y="3557"/>
                    <a:pt x="529" y="3271"/>
                    <a:pt x="463" y="2986"/>
                  </a:cubicBezTo>
                  <a:cubicBezTo>
                    <a:pt x="430" y="2788"/>
                    <a:pt x="408" y="2601"/>
                    <a:pt x="375" y="2403"/>
                  </a:cubicBezTo>
                  <a:cubicBezTo>
                    <a:pt x="364" y="2359"/>
                    <a:pt x="364" y="2315"/>
                    <a:pt x="353" y="2260"/>
                  </a:cubicBezTo>
                  <a:cubicBezTo>
                    <a:pt x="353" y="2249"/>
                    <a:pt x="353" y="2238"/>
                    <a:pt x="342" y="2216"/>
                  </a:cubicBezTo>
                  <a:cubicBezTo>
                    <a:pt x="342" y="2139"/>
                    <a:pt x="331" y="2051"/>
                    <a:pt x="320" y="1963"/>
                  </a:cubicBezTo>
                  <a:lnTo>
                    <a:pt x="210" y="1039"/>
                  </a:lnTo>
                  <a:cubicBezTo>
                    <a:pt x="188" y="907"/>
                    <a:pt x="177" y="786"/>
                    <a:pt x="166" y="665"/>
                  </a:cubicBezTo>
                  <a:cubicBezTo>
                    <a:pt x="155" y="577"/>
                    <a:pt x="144" y="500"/>
                    <a:pt x="133" y="412"/>
                  </a:cubicBezTo>
                  <a:cubicBezTo>
                    <a:pt x="122" y="346"/>
                    <a:pt x="111" y="291"/>
                    <a:pt x="111" y="225"/>
                  </a:cubicBezTo>
                  <a:lnTo>
                    <a:pt x="89" y="71"/>
                  </a:lnTo>
                  <a:cubicBezTo>
                    <a:pt x="89" y="60"/>
                    <a:pt x="89" y="49"/>
                    <a:pt x="78" y="38"/>
                  </a:cubicBezTo>
                  <a:lnTo>
                    <a:pt x="78" y="27"/>
                  </a:lnTo>
                  <a:cubicBezTo>
                    <a:pt x="67" y="16"/>
                    <a:pt x="67" y="5"/>
                    <a:pt x="56" y="5"/>
                  </a:cubicBezTo>
                  <a:cubicBezTo>
                    <a:pt x="52" y="2"/>
                    <a:pt x="49" y="0"/>
                    <a:pt x="4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3">
              <a:extLst>
                <a:ext uri="{FF2B5EF4-FFF2-40B4-BE49-F238E27FC236}">
                  <a16:creationId xmlns:a16="http://schemas.microsoft.com/office/drawing/2014/main" id="{3D3A7C2A-E7E2-B882-C0A0-C716EFD52E53}"/>
                </a:ext>
              </a:extLst>
            </p:cNvPr>
            <p:cNvSpPr/>
            <p:nvPr/>
          </p:nvSpPr>
          <p:spPr>
            <a:xfrm>
              <a:off x="4240550" y="-1381175"/>
              <a:ext cx="19525" cy="327475"/>
            </a:xfrm>
            <a:custGeom>
              <a:avLst/>
              <a:gdLst/>
              <a:ahLst/>
              <a:cxnLst/>
              <a:rect l="l" t="t" r="r" b="b"/>
              <a:pathLst>
                <a:path w="781" h="13099" extrusionOk="0">
                  <a:moveTo>
                    <a:pt x="33" y="0"/>
                  </a:moveTo>
                  <a:cubicBezTo>
                    <a:pt x="33" y="0"/>
                    <a:pt x="22" y="0"/>
                    <a:pt x="22" y="11"/>
                  </a:cubicBezTo>
                  <a:cubicBezTo>
                    <a:pt x="11" y="11"/>
                    <a:pt x="11" y="22"/>
                    <a:pt x="11" y="33"/>
                  </a:cubicBezTo>
                  <a:cubicBezTo>
                    <a:pt x="0" y="44"/>
                    <a:pt x="0" y="55"/>
                    <a:pt x="0" y="66"/>
                  </a:cubicBezTo>
                  <a:cubicBezTo>
                    <a:pt x="0" y="77"/>
                    <a:pt x="0" y="88"/>
                    <a:pt x="0" y="99"/>
                  </a:cubicBezTo>
                  <a:cubicBezTo>
                    <a:pt x="0" y="121"/>
                    <a:pt x="0" y="132"/>
                    <a:pt x="0" y="154"/>
                  </a:cubicBezTo>
                  <a:cubicBezTo>
                    <a:pt x="11" y="209"/>
                    <a:pt x="11" y="264"/>
                    <a:pt x="22" y="319"/>
                  </a:cubicBezTo>
                  <a:cubicBezTo>
                    <a:pt x="22" y="352"/>
                    <a:pt x="22" y="374"/>
                    <a:pt x="33" y="407"/>
                  </a:cubicBezTo>
                  <a:cubicBezTo>
                    <a:pt x="33" y="506"/>
                    <a:pt x="44" y="605"/>
                    <a:pt x="55" y="704"/>
                  </a:cubicBezTo>
                  <a:cubicBezTo>
                    <a:pt x="66" y="869"/>
                    <a:pt x="77" y="1023"/>
                    <a:pt x="99" y="1188"/>
                  </a:cubicBezTo>
                  <a:cubicBezTo>
                    <a:pt x="121" y="1474"/>
                    <a:pt x="154" y="1760"/>
                    <a:pt x="176" y="2035"/>
                  </a:cubicBezTo>
                  <a:cubicBezTo>
                    <a:pt x="187" y="2178"/>
                    <a:pt x="198" y="2310"/>
                    <a:pt x="209" y="2442"/>
                  </a:cubicBezTo>
                  <a:cubicBezTo>
                    <a:pt x="220" y="2618"/>
                    <a:pt x="231" y="2805"/>
                    <a:pt x="242" y="2981"/>
                  </a:cubicBezTo>
                  <a:cubicBezTo>
                    <a:pt x="275" y="3278"/>
                    <a:pt x="286" y="3575"/>
                    <a:pt x="308" y="3871"/>
                  </a:cubicBezTo>
                  <a:cubicBezTo>
                    <a:pt x="330" y="4157"/>
                    <a:pt x="352" y="4443"/>
                    <a:pt x="374" y="4729"/>
                  </a:cubicBezTo>
                  <a:cubicBezTo>
                    <a:pt x="396" y="5004"/>
                    <a:pt x="418" y="5290"/>
                    <a:pt x="440" y="5565"/>
                  </a:cubicBezTo>
                  <a:cubicBezTo>
                    <a:pt x="473" y="5840"/>
                    <a:pt x="495" y="6126"/>
                    <a:pt x="517" y="6401"/>
                  </a:cubicBezTo>
                  <a:cubicBezTo>
                    <a:pt x="539" y="6687"/>
                    <a:pt x="561" y="6962"/>
                    <a:pt x="583" y="7248"/>
                  </a:cubicBezTo>
                  <a:cubicBezTo>
                    <a:pt x="594" y="7402"/>
                    <a:pt x="616" y="7566"/>
                    <a:pt x="627" y="7720"/>
                  </a:cubicBezTo>
                  <a:cubicBezTo>
                    <a:pt x="627" y="7753"/>
                    <a:pt x="627" y="7797"/>
                    <a:pt x="627" y="7830"/>
                  </a:cubicBezTo>
                  <a:cubicBezTo>
                    <a:pt x="638" y="7918"/>
                    <a:pt x="638" y="8017"/>
                    <a:pt x="649" y="8116"/>
                  </a:cubicBezTo>
                  <a:cubicBezTo>
                    <a:pt x="660" y="8215"/>
                    <a:pt x="660" y="8314"/>
                    <a:pt x="671" y="8413"/>
                  </a:cubicBezTo>
                  <a:cubicBezTo>
                    <a:pt x="671" y="8468"/>
                    <a:pt x="682" y="8512"/>
                    <a:pt x="682" y="8567"/>
                  </a:cubicBezTo>
                  <a:cubicBezTo>
                    <a:pt x="682" y="8611"/>
                    <a:pt x="682" y="8655"/>
                    <a:pt x="682" y="8699"/>
                  </a:cubicBezTo>
                  <a:cubicBezTo>
                    <a:pt x="693" y="8798"/>
                    <a:pt x="693" y="8908"/>
                    <a:pt x="693" y="9007"/>
                  </a:cubicBezTo>
                  <a:cubicBezTo>
                    <a:pt x="704" y="9095"/>
                    <a:pt x="704" y="9183"/>
                    <a:pt x="704" y="9282"/>
                  </a:cubicBezTo>
                  <a:cubicBezTo>
                    <a:pt x="704" y="9304"/>
                    <a:pt x="715" y="9337"/>
                    <a:pt x="715" y="9370"/>
                  </a:cubicBezTo>
                  <a:cubicBezTo>
                    <a:pt x="715" y="9546"/>
                    <a:pt x="715" y="9733"/>
                    <a:pt x="715" y="9920"/>
                  </a:cubicBezTo>
                  <a:cubicBezTo>
                    <a:pt x="715" y="9964"/>
                    <a:pt x="715" y="10008"/>
                    <a:pt x="715" y="10063"/>
                  </a:cubicBezTo>
                  <a:cubicBezTo>
                    <a:pt x="715" y="10118"/>
                    <a:pt x="715" y="10184"/>
                    <a:pt x="715" y="10250"/>
                  </a:cubicBezTo>
                  <a:cubicBezTo>
                    <a:pt x="715" y="10404"/>
                    <a:pt x="715" y="10547"/>
                    <a:pt x="715" y="10701"/>
                  </a:cubicBezTo>
                  <a:cubicBezTo>
                    <a:pt x="704" y="11009"/>
                    <a:pt x="704" y="11316"/>
                    <a:pt x="693" y="11624"/>
                  </a:cubicBezTo>
                  <a:cubicBezTo>
                    <a:pt x="693" y="11745"/>
                    <a:pt x="693" y="11866"/>
                    <a:pt x="693" y="11998"/>
                  </a:cubicBezTo>
                  <a:cubicBezTo>
                    <a:pt x="693" y="12075"/>
                    <a:pt x="682" y="12152"/>
                    <a:pt x="682" y="12240"/>
                  </a:cubicBezTo>
                  <a:lnTo>
                    <a:pt x="682" y="12438"/>
                  </a:lnTo>
                  <a:cubicBezTo>
                    <a:pt x="693" y="12471"/>
                    <a:pt x="693" y="12493"/>
                    <a:pt x="693" y="12526"/>
                  </a:cubicBezTo>
                  <a:lnTo>
                    <a:pt x="693" y="12559"/>
                  </a:lnTo>
                  <a:cubicBezTo>
                    <a:pt x="693" y="12592"/>
                    <a:pt x="693" y="12625"/>
                    <a:pt x="693" y="12658"/>
                  </a:cubicBezTo>
                  <a:cubicBezTo>
                    <a:pt x="704" y="12724"/>
                    <a:pt x="715" y="12790"/>
                    <a:pt x="715" y="12867"/>
                  </a:cubicBezTo>
                  <a:cubicBezTo>
                    <a:pt x="726" y="12933"/>
                    <a:pt x="737" y="12999"/>
                    <a:pt x="748" y="13065"/>
                  </a:cubicBezTo>
                  <a:cubicBezTo>
                    <a:pt x="759" y="13065"/>
                    <a:pt x="759" y="13076"/>
                    <a:pt x="759" y="13087"/>
                  </a:cubicBezTo>
                  <a:lnTo>
                    <a:pt x="770" y="13087"/>
                  </a:lnTo>
                  <a:cubicBezTo>
                    <a:pt x="770" y="13087"/>
                    <a:pt x="781" y="13098"/>
                    <a:pt x="781" y="13098"/>
                  </a:cubicBezTo>
                  <a:lnTo>
                    <a:pt x="781" y="13087"/>
                  </a:lnTo>
                  <a:lnTo>
                    <a:pt x="781" y="13076"/>
                  </a:lnTo>
                  <a:lnTo>
                    <a:pt x="781" y="13065"/>
                  </a:lnTo>
                  <a:cubicBezTo>
                    <a:pt x="781" y="13065"/>
                    <a:pt x="781" y="13054"/>
                    <a:pt x="781" y="13043"/>
                  </a:cubicBezTo>
                  <a:cubicBezTo>
                    <a:pt x="781" y="13043"/>
                    <a:pt x="781" y="13032"/>
                    <a:pt x="781" y="13021"/>
                  </a:cubicBezTo>
                  <a:cubicBezTo>
                    <a:pt x="781" y="13010"/>
                    <a:pt x="770" y="12988"/>
                    <a:pt x="770" y="12966"/>
                  </a:cubicBezTo>
                  <a:lnTo>
                    <a:pt x="770" y="12977"/>
                  </a:lnTo>
                  <a:cubicBezTo>
                    <a:pt x="759" y="12922"/>
                    <a:pt x="748" y="12867"/>
                    <a:pt x="748" y="12812"/>
                  </a:cubicBezTo>
                  <a:cubicBezTo>
                    <a:pt x="737" y="12746"/>
                    <a:pt x="726" y="12691"/>
                    <a:pt x="726" y="12636"/>
                  </a:cubicBezTo>
                  <a:cubicBezTo>
                    <a:pt x="726" y="12614"/>
                    <a:pt x="726" y="12581"/>
                    <a:pt x="715" y="12548"/>
                  </a:cubicBezTo>
                  <a:cubicBezTo>
                    <a:pt x="715" y="12526"/>
                    <a:pt x="715" y="12504"/>
                    <a:pt x="715" y="12471"/>
                  </a:cubicBezTo>
                  <a:lnTo>
                    <a:pt x="715" y="12295"/>
                  </a:lnTo>
                  <a:cubicBezTo>
                    <a:pt x="715" y="12163"/>
                    <a:pt x="726" y="12031"/>
                    <a:pt x="726" y="11899"/>
                  </a:cubicBezTo>
                  <a:cubicBezTo>
                    <a:pt x="726" y="11745"/>
                    <a:pt x="737" y="11602"/>
                    <a:pt x="737" y="11448"/>
                  </a:cubicBezTo>
                  <a:cubicBezTo>
                    <a:pt x="737" y="11316"/>
                    <a:pt x="748" y="11174"/>
                    <a:pt x="748" y="11042"/>
                  </a:cubicBezTo>
                  <a:cubicBezTo>
                    <a:pt x="748" y="10910"/>
                    <a:pt x="759" y="10767"/>
                    <a:pt x="759" y="10635"/>
                  </a:cubicBezTo>
                  <a:cubicBezTo>
                    <a:pt x="759" y="10448"/>
                    <a:pt x="770" y="10272"/>
                    <a:pt x="770" y="10085"/>
                  </a:cubicBezTo>
                  <a:lnTo>
                    <a:pt x="770" y="9986"/>
                  </a:lnTo>
                  <a:cubicBezTo>
                    <a:pt x="770" y="9898"/>
                    <a:pt x="770" y="9810"/>
                    <a:pt x="770" y="9711"/>
                  </a:cubicBezTo>
                  <a:cubicBezTo>
                    <a:pt x="770" y="9623"/>
                    <a:pt x="770" y="9524"/>
                    <a:pt x="770" y="9425"/>
                  </a:cubicBezTo>
                  <a:lnTo>
                    <a:pt x="770" y="9315"/>
                  </a:lnTo>
                  <a:cubicBezTo>
                    <a:pt x="759" y="9139"/>
                    <a:pt x="748" y="8963"/>
                    <a:pt x="748" y="8787"/>
                  </a:cubicBezTo>
                  <a:cubicBezTo>
                    <a:pt x="748" y="8688"/>
                    <a:pt x="737" y="8589"/>
                    <a:pt x="737" y="8490"/>
                  </a:cubicBezTo>
                  <a:cubicBezTo>
                    <a:pt x="726" y="8292"/>
                    <a:pt x="715" y="8105"/>
                    <a:pt x="704" y="7907"/>
                  </a:cubicBezTo>
                  <a:cubicBezTo>
                    <a:pt x="693" y="7819"/>
                    <a:pt x="693" y="7720"/>
                    <a:pt x="682" y="7632"/>
                  </a:cubicBezTo>
                  <a:cubicBezTo>
                    <a:pt x="671" y="7435"/>
                    <a:pt x="649" y="7237"/>
                    <a:pt x="638" y="7039"/>
                  </a:cubicBezTo>
                  <a:cubicBezTo>
                    <a:pt x="616" y="6753"/>
                    <a:pt x="594" y="6467"/>
                    <a:pt x="572" y="6192"/>
                  </a:cubicBezTo>
                  <a:lnTo>
                    <a:pt x="506" y="5345"/>
                  </a:lnTo>
                  <a:cubicBezTo>
                    <a:pt x="495" y="5224"/>
                    <a:pt x="484" y="5092"/>
                    <a:pt x="473" y="4960"/>
                  </a:cubicBezTo>
                  <a:cubicBezTo>
                    <a:pt x="462" y="4817"/>
                    <a:pt x="451" y="4663"/>
                    <a:pt x="440" y="4520"/>
                  </a:cubicBezTo>
                  <a:cubicBezTo>
                    <a:pt x="418" y="4234"/>
                    <a:pt x="407" y="3948"/>
                    <a:pt x="385" y="3663"/>
                  </a:cubicBezTo>
                  <a:lnTo>
                    <a:pt x="319" y="2772"/>
                  </a:lnTo>
                  <a:cubicBezTo>
                    <a:pt x="308" y="2640"/>
                    <a:pt x="297" y="2519"/>
                    <a:pt x="286" y="2398"/>
                  </a:cubicBezTo>
                  <a:cubicBezTo>
                    <a:pt x="275" y="2211"/>
                    <a:pt x="253" y="2035"/>
                    <a:pt x="242" y="1848"/>
                  </a:cubicBezTo>
                  <a:cubicBezTo>
                    <a:pt x="220" y="1595"/>
                    <a:pt x="198" y="1342"/>
                    <a:pt x="176" y="1089"/>
                  </a:cubicBezTo>
                  <a:cubicBezTo>
                    <a:pt x="165" y="946"/>
                    <a:pt x="154" y="803"/>
                    <a:pt x="132" y="649"/>
                  </a:cubicBezTo>
                  <a:cubicBezTo>
                    <a:pt x="132" y="561"/>
                    <a:pt x="121" y="462"/>
                    <a:pt x="110" y="363"/>
                  </a:cubicBezTo>
                  <a:cubicBezTo>
                    <a:pt x="110" y="319"/>
                    <a:pt x="99" y="286"/>
                    <a:pt x="99" y="242"/>
                  </a:cubicBezTo>
                  <a:cubicBezTo>
                    <a:pt x="99" y="187"/>
                    <a:pt x="88" y="143"/>
                    <a:pt x="88" y="88"/>
                  </a:cubicBezTo>
                  <a:cubicBezTo>
                    <a:pt x="88" y="77"/>
                    <a:pt x="88" y="66"/>
                    <a:pt x="77" y="55"/>
                  </a:cubicBezTo>
                  <a:cubicBezTo>
                    <a:pt x="77" y="44"/>
                    <a:pt x="77" y="44"/>
                    <a:pt x="77" y="33"/>
                  </a:cubicBezTo>
                  <a:cubicBezTo>
                    <a:pt x="66" y="22"/>
                    <a:pt x="66" y="22"/>
                    <a:pt x="66" y="11"/>
                  </a:cubicBezTo>
                  <a:cubicBezTo>
                    <a:pt x="55" y="11"/>
                    <a:pt x="55" y="11"/>
                    <a:pt x="5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3">
              <a:extLst>
                <a:ext uri="{FF2B5EF4-FFF2-40B4-BE49-F238E27FC236}">
                  <a16:creationId xmlns:a16="http://schemas.microsoft.com/office/drawing/2014/main" id="{F8DCAB11-2FD5-5BFC-3099-9D689A16A61A}"/>
                </a:ext>
              </a:extLst>
            </p:cNvPr>
            <p:cNvSpPr/>
            <p:nvPr/>
          </p:nvSpPr>
          <p:spPr>
            <a:xfrm>
              <a:off x="4266925" y="-1316575"/>
              <a:ext cx="8000" cy="284025"/>
            </a:xfrm>
            <a:custGeom>
              <a:avLst/>
              <a:gdLst/>
              <a:ahLst/>
              <a:cxnLst/>
              <a:rect l="l" t="t" r="r" b="b"/>
              <a:pathLst>
                <a:path w="320" h="11361" extrusionOk="0">
                  <a:moveTo>
                    <a:pt x="34" y="1"/>
                  </a:moveTo>
                  <a:cubicBezTo>
                    <a:pt x="34" y="1"/>
                    <a:pt x="23" y="12"/>
                    <a:pt x="23" y="12"/>
                  </a:cubicBezTo>
                  <a:cubicBezTo>
                    <a:pt x="12" y="23"/>
                    <a:pt x="12" y="34"/>
                    <a:pt x="12" y="45"/>
                  </a:cubicBezTo>
                  <a:cubicBezTo>
                    <a:pt x="1" y="56"/>
                    <a:pt x="1" y="67"/>
                    <a:pt x="1" y="78"/>
                  </a:cubicBezTo>
                  <a:cubicBezTo>
                    <a:pt x="1" y="111"/>
                    <a:pt x="1" y="155"/>
                    <a:pt x="1" y="188"/>
                  </a:cubicBezTo>
                  <a:cubicBezTo>
                    <a:pt x="12" y="265"/>
                    <a:pt x="12" y="342"/>
                    <a:pt x="12" y="419"/>
                  </a:cubicBezTo>
                  <a:cubicBezTo>
                    <a:pt x="12" y="452"/>
                    <a:pt x="12" y="485"/>
                    <a:pt x="12" y="518"/>
                  </a:cubicBezTo>
                  <a:cubicBezTo>
                    <a:pt x="12" y="650"/>
                    <a:pt x="12" y="782"/>
                    <a:pt x="23" y="914"/>
                  </a:cubicBezTo>
                  <a:cubicBezTo>
                    <a:pt x="23" y="1013"/>
                    <a:pt x="23" y="1111"/>
                    <a:pt x="23" y="1210"/>
                  </a:cubicBezTo>
                  <a:cubicBezTo>
                    <a:pt x="23" y="1342"/>
                    <a:pt x="34" y="1474"/>
                    <a:pt x="34" y="1617"/>
                  </a:cubicBezTo>
                  <a:cubicBezTo>
                    <a:pt x="34" y="1738"/>
                    <a:pt x="34" y="1859"/>
                    <a:pt x="34" y="1980"/>
                  </a:cubicBezTo>
                  <a:lnTo>
                    <a:pt x="45" y="2398"/>
                  </a:lnTo>
                  <a:cubicBezTo>
                    <a:pt x="56" y="2651"/>
                    <a:pt x="56" y="2915"/>
                    <a:pt x="56" y="3168"/>
                  </a:cubicBezTo>
                  <a:cubicBezTo>
                    <a:pt x="67" y="3432"/>
                    <a:pt x="67" y="3696"/>
                    <a:pt x="78" y="3949"/>
                  </a:cubicBezTo>
                  <a:cubicBezTo>
                    <a:pt x="89" y="4422"/>
                    <a:pt x="89" y="4895"/>
                    <a:pt x="100" y="5367"/>
                  </a:cubicBezTo>
                  <a:cubicBezTo>
                    <a:pt x="111" y="5598"/>
                    <a:pt x="111" y="5829"/>
                    <a:pt x="122" y="6060"/>
                  </a:cubicBezTo>
                  <a:cubicBezTo>
                    <a:pt x="122" y="6313"/>
                    <a:pt x="133" y="6566"/>
                    <a:pt x="144" y="6819"/>
                  </a:cubicBezTo>
                  <a:cubicBezTo>
                    <a:pt x="155" y="7336"/>
                    <a:pt x="166" y="7853"/>
                    <a:pt x="188" y="8370"/>
                  </a:cubicBezTo>
                  <a:cubicBezTo>
                    <a:pt x="199" y="8875"/>
                    <a:pt x="210" y="9381"/>
                    <a:pt x="221" y="9887"/>
                  </a:cubicBezTo>
                  <a:cubicBezTo>
                    <a:pt x="232" y="10129"/>
                    <a:pt x="232" y="10382"/>
                    <a:pt x="243" y="10635"/>
                  </a:cubicBezTo>
                  <a:cubicBezTo>
                    <a:pt x="243" y="10690"/>
                    <a:pt x="243" y="10756"/>
                    <a:pt x="243" y="10811"/>
                  </a:cubicBezTo>
                  <a:cubicBezTo>
                    <a:pt x="254" y="10855"/>
                    <a:pt x="254" y="10888"/>
                    <a:pt x="254" y="10932"/>
                  </a:cubicBezTo>
                  <a:lnTo>
                    <a:pt x="254" y="11009"/>
                  </a:lnTo>
                  <a:cubicBezTo>
                    <a:pt x="265" y="11075"/>
                    <a:pt x="265" y="11130"/>
                    <a:pt x="276" y="11196"/>
                  </a:cubicBezTo>
                  <a:cubicBezTo>
                    <a:pt x="276" y="11218"/>
                    <a:pt x="276" y="11229"/>
                    <a:pt x="276" y="11251"/>
                  </a:cubicBezTo>
                  <a:cubicBezTo>
                    <a:pt x="276" y="11262"/>
                    <a:pt x="276" y="11284"/>
                    <a:pt x="287" y="11295"/>
                  </a:cubicBezTo>
                  <a:cubicBezTo>
                    <a:pt x="287" y="11295"/>
                    <a:pt x="287" y="11306"/>
                    <a:pt x="287" y="11306"/>
                  </a:cubicBezTo>
                  <a:cubicBezTo>
                    <a:pt x="287" y="11317"/>
                    <a:pt x="287" y="11328"/>
                    <a:pt x="287" y="11328"/>
                  </a:cubicBezTo>
                  <a:cubicBezTo>
                    <a:pt x="287" y="11339"/>
                    <a:pt x="287" y="11339"/>
                    <a:pt x="298" y="11339"/>
                  </a:cubicBezTo>
                  <a:cubicBezTo>
                    <a:pt x="298" y="11350"/>
                    <a:pt x="298" y="11350"/>
                    <a:pt x="309" y="11361"/>
                  </a:cubicBezTo>
                  <a:lnTo>
                    <a:pt x="320" y="11361"/>
                  </a:lnTo>
                  <a:cubicBezTo>
                    <a:pt x="320" y="11361"/>
                    <a:pt x="320" y="11361"/>
                    <a:pt x="320" y="11350"/>
                  </a:cubicBezTo>
                  <a:lnTo>
                    <a:pt x="320" y="11328"/>
                  </a:lnTo>
                  <a:cubicBezTo>
                    <a:pt x="320" y="11328"/>
                    <a:pt x="320" y="11317"/>
                    <a:pt x="320" y="11317"/>
                  </a:cubicBezTo>
                  <a:cubicBezTo>
                    <a:pt x="320" y="11317"/>
                    <a:pt x="320" y="11306"/>
                    <a:pt x="320" y="11306"/>
                  </a:cubicBezTo>
                  <a:cubicBezTo>
                    <a:pt x="320" y="11284"/>
                    <a:pt x="309" y="11262"/>
                    <a:pt x="309" y="11251"/>
                  </a:cubicBezTo>
                  <a:cubicBezTo>
                    <a:pt x="309" y="11229"/>
                    <a:pt x="309" y="11207"/>
                    <a:pt x="309" y="11185"/>
                  </a:cubicBezTo>
                  <a:cubicBezTo>
                    <a:pt x="298" y="11141"/>
                    <a:pt x="298" y="11097"/>
                    <a:pt x="298" y="11053"/>
                  </a:cubicBezTo>
                  <a:cubicBezTo>
                    <a:pt x="287" y="10965"/>
                    <a:pt x="287" y="10888"/>
                    <a:pt x="287" y="10800"/>
                  </a:cubicBezTo>
                  <a:cubicBezTo>
                    <a:pt x="276" y="10734"/>
                    <a:pt x="276" y="10668"/>
                    <a:pt x="276" y="10602"/>
                  </a:cubicBezTo>
                  <a:cubicBezTo>
                    <a:pt x="276" y="10558"/>
                    <a:pt x="276" y="10514"/>
                    <a:pt x="276" y="10470"/>
                  </a:cubicBezTo>
                  <a:cubicBezTo>
                    <a:pt x="265" y="10349"/>
                    <a:pt x="265" y="10228"/>
                    <a:pt x="265" y="10107"/>
                  </a:cubicBezTo>
                  <a:cubicBezTo>
                    <a:pt x="254" y="9832"/>
                    <a:pt x="254" y="9557"/>
                    <a:pt x="243" y="9282"/>
                  </a:cubicBezTo>
                  <a:cubicBezTo>
                    <a:pt x="232" y="8765"/>
                    <a:pt x="221" y="8260"/>
                    <a:pt x="199" y="7743"/>
                  </a:cubicBezTo>
                  <a:cubicBezTo>
                    <a:pt x="199" y="7490"/>
                    <a:pt x="188" y="7248"/>
                    <a:pt x="188" y="6995"/>
                  </a:cubicBezTo>
                  <a:cubicBezTo>
                    <a:pt x="177" y="6764"/>
                    <a:pt x="177" y="6533"/>
                    <a:pt x="166" y="6302"/>
                  </a:cubicBezTo>
                  <a:cubicBezTo>
                    <a:pt x="155" y="5829"/>
                    <a:pt x="155" y="5356"/>
                    <a:pt x="144" y="4884"/>
                  </a:cubicBezTo>
                  <a:cubicBezTo>
                    <a:pt x="133" y="4334"/>
                    <a:pt x="122" y="3773"/>
                    <a:pt x="122" y="3223"/>
                  </a:cubicBezTo>
                  <a:cubicBezTo>
                    <a:pt x="111" y="2717"/>
                    <a:pt x="100" y="2211"/>
                    <a:pt x="89" y="1705"/>
                  </a:cubicBezTo>
                  <a:cubicBezTo>
                    <a:pt x="89" y="1463"/>
                    <a:pt x="89" y="1221"/>
                    <a:pt x="78" y="980"/>
                  </a:cubicBezTo>
                  <a:cubicBezTo>
                    <a:pt x="78" y="870"/>
                    <a:pt x="78" y="749"/>
                    <a:pt x="78" y="639"/>
                  </a:cubicBezTo>
                  <a:cubicBezTo>
                    <a:pt x="78" y="573"/>
                    <a:pt x="78" y="507"/>
                    <a:pt x="78" y="441"/>
                  </a:cubicBezTo>
                  <a:cubicBezTo>
                    <a:pt x="78" y="375"/>
                    <a:pt x="67" y="320"/>
                    <a:pt x="67" y="254"/>
                  </a:cubicBezTo>
                  <a:cubicBezTo>
                    <a:pt x="67" y="210"/>
                    <a:pt x="67" y="166"/>
                    <a:pt x="67" y="122"/>
                  </a:cubicBezTo>
                  <a:lnTo>
                    <a:pt x="67" y="67"/>
                  </a:lnTo>
                  <a:cubicBezTo>
                    <a:pt x="67" y="67"/>
                    <a:pt x="67" y="56"/>
                    <a:pt x="67" y="45"/>
                  </a:cubicBezTo>
                  <a:cubicBezTo>
                    <a:pt x="67" y="45"/>
                    <a:pt x="67" y="34"/>
                    <a:pt x="56" y="34"/>
                  </a:cubicBezTo>
                  <a:cubicBezTo>
                    <a:pt x="56" y="23"/>
                    <a:pt x="56" y="23"/>
                    <a:pt x="56" y="12"/>
                  </a:cubicBezTo>
                  <a:cubicBezTo>
                    <a:pt x="45" y="12"/>
                    <a:pt x="45" y="1"/>
                    <a:pt x="3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43">
              <a:extLst>
                <a:ext uri="{FF2B5EF4-FFF2-40B4-BE49-F238E27FC236}">
                  <a16:creationId xmlns:a16="http://schemas.microsoft.com/office/drawing/2014/main" id="{1C6FAA57-4A9B-6B7C-5561-D68B05D3FE60}"/>
                </a:ext>
              </a:extLst>
            </p:cNvPr>
            <p:cNvSpPr/>
            <p:nvPr/>
          </p:nvSpPr>
          <p:spPr>
            <a:xfrm>
              <a:off x="4090425" y="-1303200"/>
              <a:ext cx="113025" cy="310800"/>
            </a:xfrm>
            <a:custGeom>
              <a:avLst/>
              <a:gdLst/>
              <a:ahLst/>
              <a:cxnLst/>
              <a:rect l="l" t="t" r="r" b="b"/>
              <a:pathLst>
                <a:path w="4521" h="12432" extrusionOk="0">
                  <a:moveTo>
                    <a:pt x="40" y="0"/>
                  </a:moveTo>
                  <a:cubicBezTo>
                    <a:pt x="34" y="0"/>
                    <a:pt x="23" y="8"/>
                    <a:pt x="23" y="16"/>
                  </a:cubicBezTo>
                  <a:cubicBezTo>
                    <a:pt x="12" y="27"/>
                    <a:pt x="1" y="38"/>
                    <a:pt x="1" y="49"/>
                  </a:cubicBezTo>
                  <a:cubicBezTo>
                    <a:pt x="1" y="60"/>
                    <a:pt x="1" y="71"/>
                    <a:pt x="1" y="82"/>
                  </a:cubicBezTo>
                  <a:cubicBezTo>
                    <a:pt x="12" y="115"/>
                    <a:pt x="12" y="148"/>
                    <a:pt x="12" y="181"/>
                  </a:cubicBezTo>
                  <a:cubicBezTo>
                    <a:pt x="23" y="258"/>
                    <a:pt x="34" y="335"/>
                    <a:pt x="45" y="412"/>
                  </a:cubicBezTo>
                  <a:cubicBezTo>
                    <a:pt x="45" y="445"/>
                    <a:pt x="45" y="489"/>
                    <a:pt x="56" y="533"/>
                  </a:cubicBezTo>
                  <a:cubicBezTo>
                    <a:pt x="67" y="675"/>
                    <a:pt x="89" y="807"/>
                    <a:pt x="100" y="939"/>
                  </a:cubicBezTo>
                  <a:cubicBezTo>
                    <a:pt x="122" y="1148"/>
                    <a:pt x="144" y="1346"/>
                    <a:pt x="177" y="1555"/>
                  </a:cubicBezTo>
                  <a:cubicBezTo>
                    <a:pt x="210" y="1830"/>
                    <a:pt x="243" y="2116"/>
                    <a:pt x="276" y="2402"/>
                  </a:cubicBezTo>
                  <a:cubicBezTo>
                    <a:pt x="276" y="2435"/>
                    <a:pt x="276" y="2468"/>
                    <a:pt x="287" y="2512"/>
                  </a:cubicBezTo>
                  <a:cubicBezTo>
                    <a:pt x="298" y="2556"/>
                    <a:pt x="298" y="2611"/>
                    <a:pt x="309" y="2655"/>
                  </a:cubicBezTo>
                  <a:cubicBezTo>
                    <a:pt x="342" y="2842"/>
                    <a:pt x="364" y="3040"/>
                    <a:pt x="397" y="3227"/>
                  </a:cubicBezTo>
                  <a:cubicBezTo>
                    <a:pt x="408" y="3282"/>
                    <a:pt x="419" y="3326"/>
                    <a:pt x="419" y="3381"/>
                  </a:cubicBezTo>
                  <a:cubicBezTo>
                    <a:pt x="430" y="3414"/>
                    <a:pt x="441" y="3447"/>
                    <a:pt x="441" y="3480"/>
                  </a:cubicBezTo>
                  <a:cubicBezTo>
                    <a:pt x="485" y="3667"/>
                    <a:pt x="529" y="3854"/>
                    <a:pt x="562" y="4041"/>
                  </a:cubicBezTo>
                  <a:cubicBezTo>
                    <a:pt x="584" y="4107"/>
                    <a:pt x="595" y="4173"/>
                    <a:pt x="606" y="4250"/>
                  </a:cubicBezTo>
                  <a:lnTo>
                    <a:pt x="628" y="4316"/>
                  </a:lnTo>
                  <a:cubicBezTo>
                    <a:pt x="672" y="4480"/>
                    <a:pt x="716" y="4656"/>
                    <a:pt x="760" y="4832"/>
                  </a:cubicBezTo>
                  <a:cubicBezTo>
                    <a:pt x="793" y="4909"/>
                    <a:pt x="815" y="4997"/>
                    <a:pt x="837" y="5085"/>
                  </a:cubicBezTo>
                  <a:cubicBezTo>
                    <a:pt x="837" y="5107"/>
                    <a:pt x="848" y="5140"/>
                    <a:pt x="859" y="5173"/>
                  </a:cubicBezTo>
                  <a:cubicBezTo>
                    <a:pt x="903" y="5305"/>
                    <a:pt x="947" y="5448"/>
                    <a:pt x="990" y="5591"/>
                  </a:cubicBezTo>
                  <a:cubicBezTo>
                    <a:pt x="1045" y="5745"/>
                    <a:pt x="1089" y="5888"/>
                    <a:pt x="1144" y="6042"/>
                  </a:cubicBezTo>
                  <a:cubicBezTo>
                    <a:pt x="1144" y="6064"/>
                    <a:pt x="1155" y="6086"/>
                    <a:pt x="1166" y="6108"/>
                  </a:cubicBezTo>
                  <a:cubicBezTo>
                    <a:pt x="1188" y="6185"/>
                    <a:pt x="1221" y="6262"/>
                    <a:pt x="1243" y="6339"/>
                  </a:cubicBezTo>
                  <a:cubicBezTo>
                    <a:pt x="1309" y="6515"/>
                    <a:pt x="1375" y="6691"/>
                    <a:pt x="1441" y="6867"/>
                  </a:cubicBezTo>
                  <a:cubicBezTo>
                    <a:pt x="1452" y="6889"/>
                    <a:pt x="1463" y="6922"/>
                    <a:pt x="1474" y="6944"/>
                  </a:cubicBezTo>
                  <a:cubicBezTo>
                    <a:pt x="1474" y="6955"/>
                    <a:pt x="1474" y="6955"/>
                    <a:pt x="1485" y="6966"/>
                  </a:cubicBezTo>
                  <a:lnTo>
                    <a:pt x="1540" y="7087"/>
                  </a:lnTo>
                  <a:cubicBezTo>
                    <a:pt x="1617" y="7274"/>
                    <a:pt x="1694" y="7450"/>
                    <a:pt x="1771" y="7626"/>
                  </a:cubicBezTo>
                  <a:cubicBezTo>
                    <a:pt x="1793" y="7692"/>
                    <a:pt x="1826" y="7758"/>
                    <a:pt x="1848" y="7824"/>
                  </a:cubicBezTo>
                  <a:cubicBezTo>
                    <a:pt x="1859" y="7846"/>
                    <a:pt x="1870" y="7857"/>
                    <a:pt x="1881" y="7879"/>
                  </a:cubicBezTo>
                  <a:cubicBezTo>
                    <a:pt x="1958" y="8033"/>
                    <a:pt x="2035" y="8197"/>
                    <a:pt x="2112" y="8351"/>
                  </a:cubicBezTo>
                  <a:lnTo>
                    <a:pt x="2222" y="8593"/>
                  </a:lnTo>
                  <a:cubicBezTo>
                    <a:pt x="2244" y="8615"/>
                    <a:pt x="2255" y="8648"/>
                    <a:pt x="2266" y="8670"/>
                  </a:cubicBezTo>
                  <a:cubicBezTo>
                    <a:pt x="2266" y="8681"/>
                    <a:pt x="2266" y="8681"/>
                    <a:pt x="2277" y="8692"/>
                  </a:cubicBezTo>
                  <a:cubicBezTo>
                    <a:pt x="2343" y="8813"/>
                    <a:pt x="2409" y="8945"/>
                    <a:pt x="2475" y="9066"/>
                  </a:cubicBezTo>
                  <a:cubicBezTo>
                    <a:pt x="2552" y="9198"/>
                    <a:pt x="2618" y="9341"/>
                    <a:pt x="2695" y="9473"/>
                  </a:cubicBezTo>
                  <a:cubicBezTo>
                    <a:pt x="2706" y="9506"/>
                    <a:pt x="2728" y="9528"/>
                    <a:pt x="2739" y="9561"/>
                  </a:cubicBezTo>
                  <a:cubicBezTo>
                    <a:pt x="2783" y="9638"/>
                    <a:pt x="2838" y="9715"/>
                    <a:pt x="2882" y="9792"/>
                  </a:cubicBezTo>
                  <a:cubicBezTo>
                    <a:pt x="2959" y="9924"/>
                    <a:pt x="3036" y="10056"/>
                    <a:pt x="3113" y="10188"/>
                  </a:cubicBezTo>
                  <a:cubicBezTo>
                    <a:pt x="3113" y="10199"/>
                    <a:pt x="3113" y="10210"/>
                    <a:pt x="3124" y="10221"/>
                  </a:cubicBezTo>
                  <a:cubicBezTo>
                    <a:pt x="3135" y="10243"/>
                    <a:pt x="3157" y="10265"/>
                    <a:pt x="3168" y="10298"/>
                  </a:cubicBezTo>
                  <a:cubicBezTo>
                    <a:pt x="3223" y="10375"/>
                    <a:pt x="3278" y="10463"/>
                    <a:pt x="3333" y="10540"/>
                  </a:cubicBezTo>
                  <a:cubicBezTo>
                    <a:pt x="3377" y="10617"/>
                    <a:pt x="3421" y="10694"/>
                    <a:pt x="3465" y="10771"/>
                  </a:cubicBezTo>
                  <a:cubicBezTo>
                    <a:pt x="3487" y="10793"/>
                    <a:pt x="3498" y="10815"/>
                    <a:pt x="3520" y="10837"/>
                  </a:cubicBezTo>
                  <a:lnTo>
                    <a:pt x="3817" y="11277"/>
                  </a:lnTo>
                  <a:cubicBezTo>
                    <a:pt x="3883" y="11387"/>
                    <a:pt x="3949" y="11486"/>
                    <a:pt x="4026" y="11596"/>
                  </a:cubicBezTo>
                  <a:lnTo>
                    <a:pt x="4136" y="11761"/>
                  </a:lnTo>
                  <a:cubicBezTo>
                    <a:pt x="4147" y="11783"/>
                    <a:pt x="4158" y="11805"/>
                    <a:pt x="4169" y="11827"/>
                  </a:cubicBezTo>
                  <a:cubicBezTo>
                    <a:pt x="4191" y="11860"/>
                    <a:pt x="4224" y="11904"/>
                    <a:pt x="4246" y="11948"/>
                  </a:cubicBezTo>
                  <a:cubicBezTo>
                    <a:pt x="4279" y="11991"/>
                    <a:pt x="4301" y="12046"/>
                    <a:pt x="4334" y="12090"/>
                  </a:cubicBezTo>
                  <a:cubicBezTo>
                    <a:pt x="4356" y="12134"/>
                    <a:pt x="4378" y="12178"/>
                    <a:pt x="4411" y="12222"/>
                  </a:cubicBezTo>
                  <a:cubicBezTo>
                    <a:pt x="4433" y="12266"/>
                    <a:pt x="4455" y="12310"/>
                    <a:pt x="4477" y="12354"/>
                  </a:cubicBezTo>
                  <a:cubicBezTo>
                    <a:pt x="4477" y="12365"/>
                    <a:pt x="4477" y="12376"/>
                    <a:pt x="4477" y="12376"/>
                  </a:cubicBezTo>
                  <a:lnTo>
                    <a:pt x="4466" y="12376"/>
                  </a:lnTo>
                  <a:cubicBezTo>
                    <a:pt x="4466" y="12365"/>
                    <a:pt x="4466" y="12365"/>
                    <a:pt x="4455" y="12365"/>
                  </a:cubicBezTo>
                  <a:cubicBezTo>
                    <a:pt x="4455" y="12365"/>
                    <a:pt x="4444" y="12354"/>
                    <a:pt x="4444" y="12354"/>
                  </a:cubicBezTo>
                  <a:cubicBezTo>
                    <a:pt x="4433" y="12354"/>
                    <a:pt x="4433" y="12343"/>
                    <a:pt x="4422" y="12343"/>
                  </a:cubicBezTo>
                  <a:lnTo>
                    <a:pt x="4400" y="12343"/>
                  </a:lnTo>
                  <a:cubicBezTo>
                    <a:pt x="4400" y="12343"/>
                    <a:pt x="4400" y="12354"/>
                    <a:pt x="4400" y="12354"/>
                  </a:cubicBezTo>
                  <a:cubicBezTo>
                    <a:pt x="4400" y="12365"/>
                    <a:pt x="4411" y="12376"/>
                    <a:pt x="4422" y="12387"/>
                  </a:cubicBezTo>
                  <a:cubicBezTo>
                    <a:pt x="4433" y="12398"/>
                    <a:pt x="4444" y="12409"/>
                    <a:pt x="4444" y="12409"/>
                  </a:cubicBezTo>
                  <a:cubicBezTo>
                    <a:pt x="4455" y="12420"/>
                    <a:pt x="4477" y="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bicBezTo>
                  <a:cubicBezTo>
                    <a:pt x="4499" y="12321"/>
                    <a:pt x="4499" y="12299"/>
                    <a:pt x="4488" y="12288"/>
                  </a:cubicBezTo>
                  <a:cubicBezTo>
                    <a:pt x="4477" y="12266"/>
                    <a:pt x="4466" y="12244"/>
                    <a:pt x="4455" y="12222"/>
                  </a:cubicBezTo>
                  <a:cubicBezTo>
                    <a:pt x="4444" y="12200"/>
                    <a:pt x="4422" y="12167"/>
                    <a:pt x="4411" y="12134"/>
                  </a:cubicBezTo>
                  <a:cubicBezTo>
                    <a:pt x="4378" y="12090"/>
                    <a:pt x="4356" y="12046"/>
                    <a:pt x="4334" y="12002"/>
                  </a:cubicBezTo>
                  <a:cubicBezTo>
                    <a:pt x="4290" y="11937"/>
                    <a:pt x="4246" y="11860"/>
                    <a:pt x="4213" y="11794"/>
                  </a:cubicBezTo>
                  <a:cubicBezTo>
                    <a:pt x="4191" y="11761"/>
                    <a:pt x="4169" y="11728"/>
                    <a:pt x="4158" y="11695"/>
                  </a:cubicBezTo>
                  <a:lnTo>
                    <a:pt x="3905" y="11321"/>
                  </a:lnTo>
                  <a:cubicBezTo>
                    <a:pt x="3839" y="11211"/>
                    <a:pt x="3762" y="11101"/>
                    <a:pt x="3685" y="10991"/>
                  </a:cubicBezTo>
                  <a:cubicBezTo>
                    <a:pt x="3630" y="10892"/>
                    <a:pt x="3564" y="10804"/>
                    <a:pt x="3509" y="10716"/>
                  </a:cubicBezTo>
                  <a:lnTo>
                    <a:pt x="3212" y="10232"/>
                  </a:lnTo>
                  <a:cubicBezTo>
                    <a:pt x="3201" y="10199"/>
                    <a:pt x="3179" y="10177"/>
                    <a:pt x="3157" y="10144"/>
                  </a:cubicBezTo>
                  <a:cubicBezTo>
                    <a:pt x="3135" y="10089"/>
                    <a:pt x="3102" y="10045"/>
                    <a:pt x="3069" y="9990"/>
                  </a:cubicBezTo>
                  <a:cubicBezTo>
                    <a:pt x="2981" y="9825"/>
                    <a:pt x="2882" y="9660"/>
                    <a:pt x="2794" y="9495"/>
                  </a:cubicBezTo>
                  <a:lnTo>
                    <a:pt x="2750" y="9418"/>
                  </a:lnTo>
                  <a:cubicBezTo>
                    <a:pt x="2717" y="9363"/>
                    <a:pt x="2695" y="9319"/>
                    <a:pt x="2662" y="9264"/>
                  </a:cubicBezTo>
                  <a:cubicBezTo>
                    <a:pt x="2574" y="9088"/>
                    <a:pt x="2475" y="8912"/>
                    <a:pt x="2387" y="8747"/>
                  </a:cubicBezTo>
                  <a:cubicBezTo>
                    <a:pt x="2376" y="8714"/>
                    <a:pt x="2365" y="8692"/>
                    <a:pt x="2343" y="8659"/>
                  </a:cubicBezTo>
                  <a:cubicBezTo>
                    <a:pt x="2343" y="8659"/>
                    <a:pt x="2343" y="8648"/>
                    <a:pt x="2332" y="8637"/>
                  </a:cubicBezTo>
                  <a:cubicBezTo>
                    <a:pt x="2310" y="8604"/>
                    <a:pt x="2299" y="8560"/>
                    <a:pt x="2277" y="8527"/>
                  </a:cubicBezTo>
                  <a:cubicBezTo>
                    <a:pt x="2189" y="8351"/>
                    <a:pt x="2112" y="8175"/>
                    <a:pt x="2024" y="8000"/>
                  </a:cubicBezTo>
                  <a:cubicBezTo>
                    <a:pt x="1991" y="7945"/>
                    <a:pt x="1969" y="7879"/>
                    <a:pt x="1936" y="7824"/>
                  </a:cubicBezTo>
                  <a:cubicBezTo>
                    <a:pt x="1925" y="7802"/>
                    <a:pt x="1914" y="7780"/>
                    <a:pt x="1903" y="7758"/>
                  </a:cubicBezTo>
                  <a:lnTo>
                    <a:pt x="1705" y="7274"/>
                  </a:lnTo>
                  <a:cubicBezTo>
                    <a:pt x="1650" y="7153"/>
                    <a:pt x="1595" y="7032"/>
                    <a:pt x="1551" y="6922"/>
                  </a:cubicBezTo>
                  <a:lnTo>
                    <a:pt x="1452" y="6636"/>
                  </a:lnTo>
                  <a:cubicBezTo>
                    <a:pt x="1386" y="6460"/>
                    <a:pt x="1320" y="6284"/>
                    <a:pt x="1254" y="6108"/>
                  </a:cubicBezTo>
                  <a:cubicBezTo>
                    <a:pt x="1243" y="6075"/>
                    <a:pt x="1232" y="6053"/>
                    <a:pt x="1221" y="6020"/>
                  </a:cubicBezTo>
                  <a:cubicBezTo>
                    <a:pt x="1210" y="5976"/>
                    <a:pt x="1188" y="5921"/>
                    <a:pt x="1177" y="5877"/>
                  </a:cubicBezTo>
                  <a:cubicBezTo>
                    <a:pt x="1111" y="5690"/>
                    <a:pt x="1056" y="5503"/>
                    <a:pt x="1001" y="5316"/>
                  </a:cubicBezTo>
                  <a:cubicBezTo>
                    <a:pt x="980" y="5261"/>
                    <a:pt x="958" y="5195"/>
                    <a:pt x="947" y="5140"/>
                  </a:cubicBezTo>
                  <a:cubicBezTo>
                    <a:pt x="936" y="5118"/>
                    <a:pt x="936" y="5096"/>
                    <a:pt x="925" y="5074"/>
                  </a:cubicBezTo>
                  <a:cubicBezTo>
                    <a:pt x="881" y="4898"/>
                    <a:pt x="826" y="4711"/>
                    <a:pt x="782" y="4535"/>
                  </a:cubicBezTo>
                  <a:cubicBezTo>
                    <a:pt x="760" y="4458"/>
                    <a:pt x="738" y="4381"/>
                    <a:pt x="716" y="4305"/>
                  </a:cubicBezTo>
                  <a:cubicBezTo>
                    <a:pt x="705" y="4272"/>
                    <a:pt x="705" y="4250"/>
                    <a:pt x="694" y="4228"/>
                  </a:cubicBezTo>
                  <a:cubicBezTo>
                    <a:pt x="639" y="3942"/>
                    <a:pt x="573" y="3656"/>
                    <a:pt x="507" y="3359"/>
                  </a:cubicBezTo>
                  <a:cubicBezTo>
                    <a:pt x="496" y="3260"/>
                    <a:pt x="474" y="3150"/>
                    <a:pt x="463" y="3051"/>
                  </a:cubicBezTo>
                  <a:lnTo>
                    <a:pt x="386" y="2578"/>
                  </a:lnTo>
                  <a:cubicBezTo>
                    <a:pt x="386" y="2545"/>
                    <a:pt x="375" y="2523"/>
                    <a:pt x="375" y="2501"/>
                  </a:cubicBezTo>
                  <a:cubicBezTo>
                    <a:pt x="375" y="2457"/>
                    <a:pt x="364" y="2413"/>
                    <a:pt x="364" y="2380"/>
                  </a:cubicBezTo>
                  <a:cubicBezTo>
                    <a:pt x="342" y="2215"/>
                    <a:pt x="320" y="2050"/>
                    <a:pt x="298" y="1874"/>
                  </a:cubicBezTo>
                  <a:cubicBezTo>
                    <a:pt x="265" y="1599"/>
                    <a:pt x="232" y="1324"/>
                    <a:pt x="199" y="1049"/>
                  </a:cubicBezTo>
                  <a:cubicBezTo>
                    <a:pt x="188" y="928"/>
                    <a:pt x="166" y="796"/>
                    <a:pt x="155" y="675"/>
                  </a:cubicBezTo>
                  <a:cubicBezTo>
                    <a:pt x="144" y="598"/>
                    <a:pt x="133" y="533"/>
                    <a:pt x="133" y="456"/>
                  </a:cubicBezTo>
                  <a:cubicBezTo>
                    <a:pt x="122" y="379"/>
                    <a:pt x="111" y="302"/>
                    <a:pt x="100" y="225"/>
                  </a:cubicBezTo>
                  <a:lnTo>
                    <a:pt x="89" y="82"/>
                  </a:lnTo>
                  <a:cubicBezTo>
                    <a:pt x="89" y="71"/>
                    <a:pt x="78" y="49"/>
                    <a:pt x="78" y="38"/>
                  </a:cubicBezTo>
                  <a:cubicBezTo>
                    <a:pt x="78" y="38"/>
                    <a:pt x="78" y="38"/>
                    <a:pt x="78" y="27"/>
                  </a:cubicBezTo>
                  <a:cubicBezTo>
                    <a:pt x="67" y="16"/>
                    <a:pt x="56" y="16"/>
                    <a:pt x="45" y="5"/>
                  </a:cubicBezTo>
                  <a:cubicBezTo>
                    <a:pt x="45" y="1"/>
                    <a:pt x="43" y="0"/>
                    <a:pt x="4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43">
              <a:extLst>
                <a:ext uri="{FF2B5EF4-FFF2-40B4-BE49-F238E27FC236}">
                  <a16:creationId xmlns:a16="http://schemas.microsoft.com/office/drawing/2014/main" id="{88928C7B-9B73-0954-8DCF-C0A4DB322AE8}"/>
                </a:ext>
              </a:extLst>
            </p:cNvPr>
            <p:cNvSpPr/>
            <p:nvPr/>
          </p:nvSpPr>
          <p:spPr>
            <a:xfrm>
              <a:off x="4277650" y="-1267900"/>
              <a:ext cx="14050" cy="279625"/>
            </a:xfrm>
            <a:custGeom>
              <a:avLst/>
              <a:gdLst/>
              <a:ahLst/>
              <a:cxnLst/>
              <a:rect l="l" t="t" r="r" b="b"/>
              <a:pathLst>
                <a:path w="562" h="11185" extrusionOk="0">
                  <a:moveTo>
                    <a:pt x="474" y="0"/>
                  </a:moveTo>
                  <a:cubicBezTo>
                    <a:pt x="463" y="11"/>
                    <a:pt x="463" y="22"/>
                    <a:pt x="452" y="33"/>
                  </a:cubicBezTo>
                  <a:cubicBezTo>
                    <a:pt x="452" y="33"/>
                    <a:pt x="452" y="44"/>
                    <a:pt x="452" y="55"/>
                  </a:cubicBezTo>
                  <a:cubicBezTo>
                    <a:pt x="452" y="66"/>
                    <a:pt x="441" y="66"/>
                    <a:pt x="441" y="77"/>
                  </a:cubicBezTo>
                  <a:cubicBezTo>
                    <a:pt x="441" y="99"/>
                    <a:pt x="441" y="121"/>
                    <a:pt x="441" y="132"/>
                  </a:cubicBezTo>
                  <a:cubicBezTo>
                    <a:pt x="452" y="231"/>
                    <a:pt x="452" y="341"/>
                    <a:pt x="452" y="440"/>
                  </a:cubicBezTo>
                  <a:cubicBezTo>
                    <a:pt x="452" y="704"/>
                    <a:pt x="452" y="979"/>
                    <a:pt x="452" y="1254"/>
                  </a:cubicBezTo>
                  <a:cubicBezTo>
                    <a:pt x="463" y="1749"/>
                    <a:pt x="463" y="2255"/>
                    <a:pt x="474" y="2750"/>
                  </a:cubicBezTo>
                  <a:cubicBezTo>
                    <a:pt x="474" y="3002"/>
                    <a:pt x="474" y="3244"/>
                    <a:pt x="474" y="3486"/>
                  </a:cubicBezTo>
                  <a:lnTo>
                    <a:pt x="474" y="4157"/>
                  </a:lnTo>
                  <a:cubicBezTo>
                    <a:pt x="474" y="4366"/>
                    <a:pt x="474" y="4586"/>
                    <a:pt x="474" y="4795"/>
                  </a:cubicBezTo>
                  <a:cubicBezTo>
                    <a:pt x="463" y="4971"/>
                    <a:pt x="463" y="5147"/>
                    <a:pt x="463" y="5312"/>
                  </a:cubicBezTo>
                  <a:cubicBezTo>
                    <a:pt x="463" y="5414"/>
                    <a:pt x="463" y="5507"/>
                    <a:pt x="463" y="5609"/>
                  </a:cubicBezTo>
                  <a:cubicBezTo>
                    <a:pt x="463" y="5664"/>
                    <a:pt x="452" y="5719"/>
                    <a:pt x="452" y="5763"/>
                  </a:cubicBezTo>
                  <a:lnTo>
                    <a:pt x="452" y="6082"/>
                  </a:lnTo>
                  <a:cubicBezTo>
                    <a:pt x="441" y="6247"/>
                    <a:pt x="441" y="6401"/>
                    <a:pt x="441" y="6555"/>
                  </a:cubicBezTo>
                  <a:cubicBezTo>
                    <a:pt x="430" y="6665"/>
                    <a:pt x="430" y="6774"/>
                    <a:pt x="430" y="6884"/>
                  </a:cubicBezTo>
                  <a:cubicBezTo>
                    <a:pt x="419" y="7038"/>
                    <a:pt x="408" y="7203"/>
                    <a:pt x="408" y="7357"/>
                  </a:cubicBezTo>
                  <a:cubicBezTo>
                    <a:pt x="408" y="7434"/>
                    <a:pt x="397" y="7500"/>
                    <a:pt x="397" y="7577"/>
                  </a:cubicBezTo>
                  <a:cubicBezTo>
                    <a:pt x="386" y="7742"/>
                    <a:pt x="375" y="7907"/>
                    <a:pt x="364" y="8072"/>
                  </a:cubicBezTo>
                  <a:cubicBezTo>
                    <a:pt x="364" y="8149"/>
                    <a:pt x="353" y="8226"/>
                    <a:pt x="353" y="8303"/>
                  </a:cubicBezTo>
                  <a:cubicBezTo>
                    <a:pt x="331" y="8468"/>
                    <a:pt x="320" y="8644"/>
                    <a:pt x="309" y="8809"/>
                  </a:cubicBezTo>
                  <a:cubicBezTo>
                    <a:pt x="287" y="9051"/>
                    <a:pt x="265" y="9293"/>
                    <a:pt x="243" y="9535"/>
                  </a:cubicBezTo>
                  <a:cubicBezTo>
                    <a:pt x="232" y="9634"/>
                    <a:pt x="221" y="9733"/>
                    <a:pt x="221" y="9832"/>
                  </a:cubicBezTo>
                  <a:cubicBezTo>
                    <a:pt x="210" y="9942"/>
                    <a:pt x="199" y="10063"/>
                    <a:pt x="177" y="10173"/>
                  </a:cubicBezTo>
                  <a:cubicBezTo>
                    <a:pt x="166" y="10305"/>
                    <a:pt x="144" y="10448"/>
                    <a:pt x="133" y="10579"/>
                  </a:cubicBezTo>
                  <a:cubicBezTo>
                    <a:pt x="133" y="10601"/>
                    <a:pt x="122" y="10623"/>
                    <a:pt x="122" y="10645"/>
                  </a:cubicBezTo>
                  <a:cubicBezTo>
                    <a:pt x="122" y="10678"/>
                    <a:pt x="111" y="10722"/>
                    <a:pt x="100" y="10766"/>
                  </a:cubicBezTo>
                  <a:lnTo>
                    <a:pt x="89" y="10876"/>
                  </a:lnTo>
                  <a:cubicBezTo>
                    <a:pt x="78" y="10920"/>
                    <a:pt x="67" y="10975"/>
                    <a:pt x="56" y="11019"/>
                  </a:cubicBezTo>
                  <a:cubicBezTo>
                    <a:pt x="56" y="11041"/>
                    <a:pt x="45" y="11052"/>
                    <a:pt x="45" y="11074"/>
                  </a:cubicBezTo>
                  <a:cubicBezTo>
                    <a:pt x="34" y="11085"/>
                    <a:pt x="34" y="11096"/>
                    <a:pt x="34" y="11107"/>
                  </a:cubicBezTo>
                  <a:lnTo>
                    <a:pt x="23" y="11107"/>
                  </a:lnTo>
                  <a:cubicBezTo>
                    <a:pt x="12" y="11118"/>
                    <a:pt x="1" y="11129"/>
                    <a:pt x="1" y="11151"/>
                  </a:cubicBezTo>
                  <a:cubicBezTo>
                    <a:pt x="1" y="11151"/>
                    <a:pt x="1" y="11162"/>
                    <a:pt x="1" y="11173"/>
                  </a:cubicBezTo>
                  <a:cubicBezTo>
                    <a:pt x="12" y="11173"/>
                    <a:pt x="12" y="11184"/>
                    <a:pt x="12" y="11184"/>
                  </a:cubicBezTo>
                  <a:lnTo>
                    <a:pt x="23" y="11184"/>
                  </a:lnTo>
                  <a:cubicBezTo>
                    <a:pt x="34" y="11184"/>
                    <a:pt x="34" y="11184"/>
                    <a:pt x="34" y="11173"/>
                  </a:cubicBezTo>
                  <a:cubicBezTo>
                    <a:pt x="45" y="11173"/>
                    <a:pt x="45" y="11162"/>
                    <a:pt x="56" y="11151"/>
                  </a:cubicBezTo>
                  <a:cubicBezTo>
                    <a:pt x="56" y="11140"/>
                    <a:pt x="67" y="11129"/>
                    <a:pt x="67" y="11118"/>
                  </a:cubicBezTo>
                  <a:cubicBezTo>
                    <a:pt x="78" y="11096"/>
                    <a:pt x="78" y="11063"/>
                    <a:pt x="89" y="11041"/>
                  </a:cubicBezTo>
                  <a:cubicBezTo>
                    <a:pt x="100" y="11019"/>
                    <a:pt x="100" y="10997"/>
                    <a:pt x="111" y="10975"/>
                  </a:cubicBezTo>
                  <a:cubicBezTo>
                    <a:pt x="111" y="10953"/>
                    <a:pt x="122" y="10920"/>
                    <a:pt x="122" y="10898"/>
                  </a:cubicBezTo>
                  <a:cubicBezTo>
                    <a:pt x="122" y="10854"/>
                    <a:pt x="133" y="10821"/>
                    <a:pt x="133" y="10788"/>
                  </a:cubicBezTo>
                  <a:cubicBezTo>
                    <a:pt x="144" y="10711"/>
                    <a:pt x="166" y="10645"/>
                    <a:pt x="166" y="10568"/>
                  </a:cubicBezTo>
                  <a:cubicBezTo>
                    <a:pt x="188" y="10415"/>
                    <a:pt x="210" y="10250"/>
                    <a:pt x="232" y="10096"/>
                  </a:cubicBezTo>
                  <a:cubicBezTo>
                    <a:pt x="243" y="9942"/>
                    <a:pt x="265" y="9788"/>
                    <a:pt x="276" y="9634"/>
                  </a:cubicBezTo>
                  <a:cubicBezTo>
                    <a:pt x="287" y="9524"/>
                    <a:pt x="298" y="9425"/>
                    <a:pt x="309" y="9326"/>
                  </a:cubicBezTo>
                  <a:cubicBezTo>
                    <a:pt x="320" y="9238"/>
                    <a:pt x="331" y="9150"/>
                    <a:pt x="342" y="9062"/>
                  </a:cubicBezTo>
                  <a:cubicBezTo>
                    <a:pt x="342" y="9029"/>
                    <a:pt x="342" y="8996"/>
                    <a:pt x="342" y="8963"/>
                  </a:cubicBezTo>
                  <a:cubicBezTo>
                    <a:pt x="364" y="8831"/>
                    <a:pt x="375" y="8699"/>
                    <a:pt x="386" y="8567"/>
                  </a:cubicBezTo>
                  <a:cubicBezTo>
                    <a:pt x="386" y="8479"/>
                    <a:pt x="397" y="8402"/>
                    <a:pt x="408" y="8325"/>
                  </a:cubicBezTo>
                  <a:cubicBezTo>
                    <a:pt x="408" y="8292"/>
                    <a:pt x="408" y="8270"/>
                    <a:pt x="408" y="8237"/>
                  </a:cubicBezTo>
                  <a:cubicBezTo>
                    <a:pt x="419" y="8105"/>
                    <a:pt x="430" y="7973"/>
                    <a:pt x="441" y="7841"/>
                  </a:cubicBezTo>
                  <a:cubicBezTo>
                    <a:pt x="441" y="7709"/>
                    <a:pt x="452" y="7588"/>
                    <a:pt x="463" y="7456"/>
                  </a:cubicBezTo>
                  <a:cubicBezTo>
                    <a:pt x="463" y="7434"/>
                    <a:pt x="463" y="7401"/>
                    <a:pt x="463" y="7379"/>
                  </a:cubicBezTo>
                  <a:cubicBezTo>
                    <a:pt x="474" y="7302"/>
                    <a:pt x="474" y="7225"/>
                    <a:pt x="474" y="7148"/>
                  </a:cubicBezTo>
                  <a:cubicBezTo>
                    <a:pt x="485" y="6983"/>
                    <a:pt x="496" y="6818"/>
                    <a:pt x="507" y="6654"/>
                  </a:cubicBezTo>
                  <a:cubicBezTo>
                    <a:pt x="507" y="6588"/>
                    <a:pt x="507" y="6522"/>
                    <a:pt x="507" y="6456"/>
                  </a:cubicBezTo>
                  <a:lnTo>
                    <a:pt x="529" y="5631"/>
                  </a:lnTo>
                  <a:cubicBezTo>
                    <a:pt x="540" y="5576"/>
                    <a:pt x="540" y="5521"/>
                    <a:pt x="540" y="5455"/>
                  </a:cubicBezTo>
                  <a:cubicBezTo>
                    <a:pt x="540" y="5334"/>
                    <a:pt x="540" y="5202"/>
                    <a:pt x="540" y="5081"/>
                  </a:cubicBezTo>
                  <a:cubicBezTo>
                    <a:pt x="551" y="4861"/>
                    <a:pt x="551" y="4652"/>
                    <a:pt x="551" y="4443"/>
                  </a:cubicBezTo>
                  <a:cubicBezTo>
                    <a:pt x="551" y="4179"/>
                    <a:pt x="551" y="3915"/>
                    <a:pt x="551" y="3651"/>
                  </a:cubicBezTo>
                  <a:cubicBezTo>
                    <a:pt x="562" y="3376"/>
                    <a:pt x="562" y="3101"/>
                    <a:pt x="562" y="2838"/>
                  </a:cubicBezTo>
                  <a:lnTo>
                    <a:pt x="562" y="2552"/>
                  </a:lnTo>
                  <a:cubicBezTo>
                    <a:pt x="551" y="2398"/>
                    <a:pt x="551" y="2255"/>
                    <a:pt x="551" y="2101"/>
                  </a:cubicBezTo>
                  <a:cubicBezTo>
                    <a:pt x="551" y="1870"/>
                    <a:pt x="551" y="1628"/>
                    <a:pt x="551" y="1397"/>
                  </a:cubicBezTo>
                  <a:cubicBezTo>
                    <a:pt x="551" y="1265"/>
                    <a:pt x="551" y="1144"/>
                    <a:pt x="551" y="1012"/>
                  </a:cubicBezTo>
                  <a:cubicBezTo>
                    <a:pt x="551" y="913"/>
                    <a:pt x="540" y="814"/>
                    <a:pt x="540" y="715"/>
                  </a:cubicBezTo>
                  <a:lnTo>
                    <a:pt x="540" y="198"/>
                  </a:lnTo>
                  <a:lnTo>
                    <a:pt x="540" y="110"/>
                  </a:lnTo>
                  <a:cubicBezTo>
                    <a:pt x="540" y="88"/>
                    <a:pt x="540" y="66"/>
                    <a:pt x="540" y="55"/>
                  </a:cubicBezTo>
                  <a:cubicBezTo>
                    <a:pt x="529" y="33"/>
                    <a:pt x="529" y="22"/>
                    <a:pt x="518" y="11"/>
                  </a:cubicBezTo>
                  <a:cubicBezTo>
                    <a:pt x="507" y="11"/>
                    <a:pt x="507" y="0"/>
                    <a:pt x="49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3">
              <a:extLst>
                <a:ext uri="{FF2B5EF4-FFF2-40B4-BE49-F238E27FC236}">
                  <a16:creationId xmlns:a16="http://schemas.microsoft.com/office/drawing/2014/main" id="{3CD6384A-66B0-A32A-630E-3A54B626EC46}"/>
                </a:ext>
              </a:extLst>
            </p:cNvPr>
            <p:cNvSpPr/>
            <p:nvPr/>
          </p:nvSpPr>
          <p:spPr>
            <a:xfrm>
              <a:off x="4086025" y="-1254550"/>
              <a:ext cx="125400" cy="319325"/>
            </a:xfrm>
            <a:custGeom>
              <a:avLst/>
              <a:gdLst/>
              <a:ahLst/>
              <a:cxnLst/>
              <a:rect l="l" t="t" r="r" b="b"/>
              <a:pathLst>
                <a:path w="5016" h="12773" extrusionOk="0">
                  <a:moveTo>
                    <a:pt x="46" y="1"/>
                  </a:moveTo>
                  <a:cubicBezTo>
                    <a:pt x="41" y="1"/>
                    <a:pt x="37" y="2"/>
                    <a:pt x="34" y="5"/>
                  </a:cubicBezTo>
                  <a:cubicBezTo>
                    <a:pt x="23" y="16"/>
                    <a:pt x="23" y="27"/>
                    <a:pt x="12" y="38"/>
                  </a:cubicBezTo>
                  <a:cubicBezTo>
                    <a:pt x="12" y="49"/>
                    <a:pt x="1" y="71"/>
                    <a:pt x="1" y="93"/>
                  </a:cubicBezTo>
                  <a:cubicBezTo>
                    <a:pt x="12" y="137"/>
                    <a:pt x="23" y="192"/>
                    <a:pt x="23" y="236"/>
                  </a:cubicBezTo>
                  <a:cubicBezTo>
                    <a:pt x="67" y="445"/>
                    <a:pt x="100" y="654"/>
                    <a:pt x="133" y="863"/>
                  </a:cubicBezTo>
                  <a:cubicBezTo>
                    <a:pt x="177" y="1160"/>
                    <a:pt x="232" y="1457"/>
                    <a:pt x="287" y="1754"/>
                  </a:cubicBezTo>
                  <a:cubicBezTo>
                    <a:pt x="298" y="1853"/>
                    <a:pt x="309" y="1941"/>
                    <a:pt x="331" y="2040"/>
                  </a:cubicBezTo>
                  <a:cubicBezTo>
                    <a:pt x="331" y="2073"/>
                    <a:pt x="342" y="2117"/>
                    <a:pt x="353" y="2150"/>
                  </a:cubicBezTo>
                  <a:cubicBezTo>
                    <a:pt x="375" y="2293"/>
                    <a:pt x="408" y="2446"/>
                    <a:pt x="441" y="2589"/>
                  </a:cubicBezTo>
                  <a:cubicBezTo>
                    <a:pt x="474" y="2754"/>
                    <a:pt x="507" y="2930"/>
                    <a:pt x="540" y="3095"/>
                  </a:cubicBezTo>
                  <a:cubicBezTo>
                    <a:pt x="540" y="3117"/>
                    <a:pt x="551" y="3139"/>
                    <a:pt x="551" y="3161"/>
                  </a:cubicBezTo>
                  <a:cubicBezTo>
                    <a:pt x="573" y="3227"/>
                    <a:pt x="584" y="3293"/>
                    <a:pt x="606" y="3370"/>
                  </a:cubicBezTo>
                  <a:cubicBezTo>
                    <a:pt x="661" y="3557"/>
                    <a:pt x="705" y="3755"/>
                    <a:pt x="760" y="3953"/>
                  </a:cubicBezTo>
                  <a:cubicBezTo>
                    <a:pt x="782" y="4041"/>
                    <a:pt x="804" y="4118"/>
                    <a:pt x="826" y="4195"/>
                  </a:cubicBezTo>
                  <a:cubicBezTo>
                    <a:pt x="925" y="4525"/>
                    <a:pt x="1035" y="4855"/>
                    <a:pt x="1134" y="5185"/>
                  </a:cubicBezTo>
                  <a:cubicBezTo>
                    <a:pt x="1145" y="5207"/>
                    <a:pt x="1145" y="5229"/>
                    <a:pt x="1156" y="5240"/>
                  </a:cubicBezTo>
                  <a:cubicBezTo>
                    <a:pt x="1177" y="5306"/>
                    <a:pt x="1199" y="5372"/>
                    <a:pt x="1221" y="5427"/>
                  </a:cubicBezTo>
                  <a:cubicBezTo>
                    <a:pt x="1298" y="5625"/>
                    <a:pt x="1364" y="5812"/>
                    <a:pt x="1430" y="6010"/>
                  </a:cubicBezTo>
                  <a:cubicBezTo>
                    <a:pt x="1463" y="6076"/>
                    <a:pt x="1485" y="6153"/>
                    <a:pt x="1518" y="6218"/>
                  </a:cubicBezTo>
                  <a:cubicBezTo>
                    <a:pt x="1518" y="6251"/>
                    <a:pt x="1529" y="6273"/>
                    <a:pt x="1540" y="6295"/>
                  </a:cubicBezTo>
                  <a:cubicBezTo>
                    <a:pt x="1595" y="6438"/>
                    <a:pt x="1661" y="6570"/>
                    <a:pt x="1716" y="6713"/>
                  </a:cubicBezTo>
                  <a:cubicBezTo>
                    <a:pt x="1782" y="6878"/>
                    <a:pt x="1859" y="7054"/>
                    <a:pt x="1936" y="7230"/>
                  </a:cubicBezTo>
                  <a:cubicBezTo>
                    <a:pt x="1947" y="7252"/>
                    <a:pt x="1947" y="7285"/>
                    <a:pt x="1969" y="7307"/>
                  </a:cubicBezTo>
                  <a:cubicBezTo>
                    <a:pt x="1980" y="7351"/>
                    <a:pt x="2002" y="7395"/>
                    <a:pt x="2024" y="7439"/>
                  </a:cubicBezTo>
                  <a:cubicBezTo>
                    <a:pt x="2112" y="7626"/>
                    <a:pt x="2200" y="7813"/>
                    <a:pt x="2288" y="7989"/>
                  </a:cubicBezTo>
                  <a:cubicBezTo>
                    <a:pt x="2321" y="8066"/>
                    <a:pt x="2354" y="8132"/>
                    <a:pt x="2387" y="8198"/>
                  </a:cubicBezTo>
                  <a:cubicBezTo>
                    <a:pt x="2398" y="8220"/>
                    <a:pt x="2409" y="8242"/>
                    <a:pt x="2420" y="8264"/>
                  </a:cubicBezTo>
                  <a:cubicBezTo>
                    <a:pt x="2563" y="8539"/>
                    <a:pt x="2695" y="8825"/>
                    <a:pt x="2838" y="9100"/>
                  </a:cubicBezTo>
                  <a:cubicBezTo>
                    <a:pt x="2860" y="9133"/>
                    <a:pt x="2882" y="9166"/>
                    <a:pt x="2893" y="9199"/>
                  </a:cubicBezTo>
                  <a:cubicBezTo>
                    <a:pt x="2937" y="9287"/>
                    <a:pt x="2992" y="9375"/>
                    <a:pt x="3036" y="9463"/>
                  </a:cubicBezTo>
                  <a:cubicBezTo>
                    <a:pt x="3102" y="9595"/>
                    <a:pt x="3179" y="9727"/>
                    <a:pt x="3245" y="9859"/>
                  </a:cubicBezTo>
                  <a:cubicBezTo>
                    <a:pt x="3267" y="9903"/>
                    <a:pt x="3289" y="9936"/>
                    <a:pt x="3311" y="9969"/>
                  </a:cubicBezTo>
                  <a:cubicBezTo>
                    <a:pt x="3366" y="10056"/>
                    <a:pt x="3410" y="10144"/>
                    <a:pt x="3465" y="10232"/>
                  </a:cubicBezTo>
                  <a:cubicBezTo>
                    <a:pt x="3509" y="10309"/>
                    <a:pt x="3553" y="10397"/>
                    <a:pt x="3597" y="10474"/>
                  </a:cubicBezTo>
                  <a:cubicBezTo>
                    <a:pt x="3619" y="10496"/>
                    <a:pt x="3630" y="10529"/>
                    <a:pt x="3652" y="10551"/>
                  </a:cubicBezTo>
                  <a:cubicBezTo>
                    <a:pt x="3806" y="10804"/>
                    <a:pt x="3960" y="11057"/>
                    <a:pt x="4114" y="11310"/>
                  </a:cubicBezTo>
                  <a:cubicBezTo>
                    <a:pt x="4257" y="11552"/>
                    <a:pt x="4411" y="11805"/>
                    <a:pt x="4554" y="12047"/>
                  </a:cubicBezTo>
                  <a:cubicBezTo>
                    <a:pt x="4642" y="12179"/>
                    <a:pt x="4719" y="12322"/>
                    <a:pt x="4807" y="12454"/>
                  </a:cubicBezTo>
                  <a:cubicBezTo>
                    <a:pt x="4840" y="12509"/>
                    <a:pt x="4862" y="12564"/>
                    <a:pt x="4895" y="12619"/>
                  </a:cubicBezTo>
                  <a:cubicBezTo>
                    <a:pt x="4917" y="12652"/>
                    <a:pt x="4939" y="12685"/>
                    <a:pt x="4950" y="12718"/>
                  </a:cubicBezTo>
                  <a:cubicBezTo>
                    <a:pt x="4961" y="12740"/>
                    <a:pt x="4972" y="12773"/>
                    <a:pt x="4994" y="12773"/>
                  </a:cubicBezTo>
                  <a:lnTo>
                    <a:pt x="5005" y="12773"/>
                  </a:lnTo>
                  <a:cubicBezTo>
                    <a:pt x="5016" y="12729"/>
                    <a:pt x="4994" y="12696"/>
                    <a:pt x="4983" y="12663"/>
                  </a:cubicBezTo>
                  <a:cubicBezTo>
                    <a:pt x="4961" y="12630"/>
                    <a:pt x="4950" y="12597"/>
                    <a:pt x="4928" y="12575"/>
                  </a:cubicBezTo>
                  <a:cubicBezTo>
                    <a:pt x="4895" y="12498"/>
                    <a:pt x="4851" y="12432"/>
                    <a:pt x="4818" y="12366"/>
                  </a:cubicBezTo>
                  <a:cubicBezTo>
                    <a:pt x="4664" y="12113"/>
                    <a:pt x="4521" y="11849"/>
                    <a:pt x="4367" y="11596"/>
                  </a:cubicBezTo>
                  <a:cubicBezTo>
                    <a:pt x="4290" y="11464"/>
                    <a:pt x="4213" y="11332"/>
                    <a:pt x="4136" y="11211"/>
                  </a:cubicBezTo>
                  <a:cubicBezTo>
                    <a:pt x="4070" y="11112"/>
                    <a:pt x="4015" y="11013"/>
                    <a:pt x="3960" y="10914"/>
                  </a:cubicBezTo>
                  <a:cubicBezTo>
                    <a:pt x="3872" y="10771"/>
                    <a:pt x="3784" y="10628"/>
                    <a:pt x="3696" y="10485"/>
                  </a:cubicBezTo>
                  <a:cubicBezTo>
                    <a:pt x="3674" y="10441"/>
                    <a:pt x="3652" y="10408"/>
                    <a:pt x="3641" y="10375"/>
                  </a:cubicBezTo>
                  <a:cubicBezTo>
                    <a:pt x="3586" y="10287"/>
                    <a:pt x="3542" y="10199"/>
                    <a:pt x="3487" y="10111"/>
                  </a:cubicBezTo>
                  <a:cubicBezTo>
                    <a:pt x="3443" y="10034"/>
                    <a:pt x="3399" y="9958"/>
                    <a:pt x="3355" y="9870"/>
                  </a:cubicBezTo>
                  <a:cubicBezTo>
                    <a:pt x="3333" y="9848"/>
                    <a:pt x="3322" y="9815"/>
                    <a:pt x="3311" y="9793"/>
                  </a:cubicBezTo>
                  <a:cubicBezTo>
                    <a:pt x="3223" y="9639"/>
                    <a:pt x="3146" y="9485"/>
                    <a:pt x="3069" y="9342"/>
                  </a:cubicBezTo>
                  <a:cubicBezTo>
                    <a:pt x="3025" y="9265"/>
                    <a:pt x="2981" y="9177"/>
                    <a:pt x="2948" y="9100"/>
                  </a:cubicBezTo>
                  <a:cubicBezTo>
                    <a:pt x="2926" y="9078"/>
                    <a:pt x="2915" y="9056"/>
                    <a:pt x="2904" y="9023"/>
                  </a:cubicBezTo>
                  <a:lnTo>
                    <a:pt x="2684" y="8594"/>
                  </a:lnTo>
                  <a:cubicBezTo>
                    <a:pt x="2618" y="8451"/>
                    <a:pt x="2552" y="8319"/>
                    <a:pt x="2486" y="8176"/>
                  </a:cubicBezTo>
                  <a:cubicBezTo>
                    <a:pt x="2464" y="8154"/>
                    <a:pt x="2453" y="8132"/>
                    <a:pt x="2442" y="8099"/>
                  </a:cubicBezTo>
                  <a:cubicBezTo>
                    <a:pt x="2409" y="8022"/>
                    <a:pt x="2376" y="7945"/>
                    <a:pt x="2332" y="7868"/>
                  </a:cubicBezTo>
                  <a:cubicBezTo>
                    <a:pt x="2255" y="7692"/>
                    <a:pt x="2167" y="7505"/>
                    <a:pt x="2090" y="7329"/>
                  </a:cubicBezTo>
                  <a:cubicBezTo>
                    <a:pt x="2068" y="7296"/>
                    <a:pt x="2057" y="7263"/>
                    <a:pt x="2046" y="7230"/>
                  </a:cubicBezTo>
                  <a:cubicBezTo>
                    <a:pt x="2024" y="7197"/>
                    <a:pt x="2013" y="7153"/>
                    <a:pt x="2002" y="7120"/>
                  </a:cubicBezTo>
                  <a:cubicBezTo>
                    <a:pt x="1870" y="6823"/>
                    <a:pt x="1749" y="6526"/>
                    <a:pt x="1628" y="6229"/>
                  </a:cubicBezTo>
                  <a:cubicBezTo>
                    <a:pt x="1529" y="5933"/>
                    <a:pt x="1419" y="5647"/>
                    <a:pt x="1309" y="5350"/>
                  </a:cubicBezTo>
                  <a:cubicBezTo>
                    <a:pt x="1287" y="5284"/>
                    <a:pt x="1254" y="5207"/>
                    <a:pt x="1232" y="5130"/>
                  </a:cubicBezTo>
                  <a:cubicBezTo>
                    <a:pt x="1177" y="4965"/>
                    <a:pt x="1134" y="4789"/>
                    <a:pt x="1079" y="4624"/>
                  </a:cubicBezTo>
                  <a:cubicBezTo>
                    <a:pt x="1024" y="4459"/>
                    <a:pt x="980" y="4294"/>
                    <a:pt x="925" y="4140"/>
                  </a:cubicBezTo>
                  <a:lnTo>
                    <a:pt x="903" y="4074"/>
                  </a:lnTo>
                  <a:cubicBezTo>
                    <a:pt x="892" y="4008"/>
                    <a:pt x="870" y="3953"/>
                    <a:pt x="859" y="3887"/>
                  </a:cubicBezTo>
                  <a:cubicBezTo>
                    <a:pt x="804" y="3689"/>
                    <a:pt x="749" y="3491"/>
                    <a:pt x="705" y="3293"/>
                  </a:cubicBezTo>
                  <a:cubicBezTo>
                    <a:pt x="683" y="3205"/>
                    <a:pt x="661" y="3117"/>
                    <a:pt x="639" y="3040"/>
                  </a:cubicBezTo>
                  <a:cubicBezTo>
                    <a:pt x="606" y="2864"/>
                    <a:pt x="573" y="2677"/>
                    <a:pt x="529" y="2501"/>
                  </a:cubicBezTo>
                  <a:cubicBezTo>
                    <a:pt x="507" y="2370"/>
                    <a:pt x="485" y="2249"/>
                    <a:pt x="452" y="2117"/>
                  </a:cubicBezTo>
                  <a:cubicBezTo>
                    <a:pt x="408" y="1831"/>
                    <a:pt x="364" y="1545"/>
                    <a:pt x="309" y="1259"/>
                  </a:cubicBezTo>
                  <a:cubicBezTo>
                    <a:pt x="276" y="1039"/>
                    <a:pt x="232" y="819"/>
                    <a:pt x="199" y="599"/>
                  </a:cubicBezTo>
                  <a:cubicBezTo>
                    <a:pt x="177" y="445"/>
                    <a:pt x="155" y="302"/>
                    <a:pt x="122" y="159"/>
                  </a:cubicBezTo>
                  <a:cubicBezTo>
                    <a:pt x="122" y="126"/>
                    <a:pt x="111" y="93"/>
                    <a:pt x="111" y="60"/>
                  </a:cubicBezTo>
                  <a:cubicBezTo>
                    <a:pt x="100" y="49"/>
                    <a:pt x="89" y="38"/>
                    <a:pt x="78" y="16"/>
                  </a:cubicBezTo>
                  <a:cubicBezTo>
                    <a:pt x="70" y="8"/>
                    <a:pt x="57" y="1"/>
                    <a:pt x="4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43">
              <a:extLst>
                <a:ext uri="{FF2B5EF4-FFF2-40B4-BE49-F238E27FC236}">
                  <a16:creationId xmlns:a16="http://schemas.microsoft.com/office/drawing/2014/main" id="{9E904315-8192-888A-A5A5-2875F602EE21}"/>
                </a:ext>
              </a:extLst>
            </p:cNvPr>
            <p:cNvSpPr/>
            <p:nvPr/>
          </p:nvSpPr>
          <p:spPr>
            <a:xfrm>
              <a:off x="4280950" y="-1333075"/>
              <a:ext cx="23125" cy="424525"/>
            </a:xfrm>
            <a:custGeom>
              <a:avLst/>
              <a:gdLst/>
              <a:ahLst/>
              <a:cxnLst/>
              <a:rect l="l" t="t" r="r" b="b"/>
              <a:pathLst>
                <a:path w="925" h="16981" extrusionOk="0">
                  <a:moveTo>
                    <a:pt x="826" y="1"/>
                  </a:moveTo>
                  <a:cubicBezTo>
                    <a:pt x="815" y="1"/>
                    <a:pt x="804" y="1"/>
                    <a:pt x="804" y="12"/>
                  </a:cubicBezTo>
                  <a:cubicBezTo>
                    <a:pt x="793" y="23"/>
                    <a:pt x="782" y="45"/>
                    <a:pt x="782" y="56"/>
                  </a:cubicBezTo>
                  <a:cubicBezTo>
                    <a:pt x="771" y="89"/>
                    <a:pt x="771" y="111"/>
                    <a:pt x="771" y="144"/>
                  </a:cubicBezTo>
                  <a:cubicBezTo>
                    <a:pt x="782" y="199"/>
                    <a:pt x="782" y="254"/>
                    <a:pt x="782" y="309"/>
                  </a:cubicBezTo>
                  <a:cubicBezTo>
                    <a:pt x="782" y="342"/>
                    <a:pt x="782" y="386"/>
                    <a:pt x="782" y="419"/>
                  </a:cubicBezTo>
                  <a:cubicBezTo>
                    <a:pt x="782" y="507"/>
                    <a:pt x="782" y="595"/>
                    <a:pt x="782" y="683"/>
                  </a:cubicBezTo>
                  <a:cubicBezTo>
                    <a:pt x="793" y="848"/>
                    <a:pt x="793" y="1002"/>
                    <a:pt x="793" y="1156"/>
                  </a:cubicBezTo>
                  <a:cubicBezTo>
                    <a:pt x="804" y="1343"/>
                    <a:pt x="804" y="1530"/>
                    <a:pt x="804" y="1717"/>
                  </a:cubicBezTo>
                  <a:cubicBezTo>
                    <a:pt x="804" y="1837"/>
                    <a:pt x="815" y="1958"/>
                    <a:pt x="815" y="2068"/>
                  </a:cubicBezTo>
                  <a:cubicBezTo>
                    <a:pt x="815" y="2145"/>
                    <a:pt x="815" y="2222"/>
                    <a:pt x="815" y="2299"/>
                  </a:cubicBezTo>
                  <a:lnTo>
                    <a:pt x="815" y="3454"/>
                  </a:lnTo>
                  <a:cubicBezTo>
                    <a:pt x="815" y="4224"/>
                    <a:pt x="804" y="5005"/>
                    <a:pt x="804" y="5785"/>
                  </a:cubicBezTo>
                  <a:cubicBezTo>
                    <a:pt x="804" y="6159"/>
                    <a:pt x="804" y="6533"/>
                    <a:pt x="804" y="6896"/>
                  </a:cubicBezTo>
                  <a:cubicBezTo>
                    <a:pt x="804" y="7270"/>
                    <a:pt x="804" y="7644"/>
                    <a:pt x="793" y="8018"/>
                  </a:cubicBezTo>
                  <a:cubicBezTo>
                    <a:pt x="793" y="8161"/>
                    <a:pt x="793" y="8304"/>
                    <a:pt x="793" y="8436"/>
                  </a:cubicBezTo>
                  <a:cubicBezTo>
                    <a:pt x="793" y="8667"/>
                    <a:pt x="782" y="8887"/>
                    <a:pt x="782" y="9107"/>
                  </a:cubicBezTo>
                  <a:cubicBezTo>
                    <a:pt x="782" y="9151"/>
                    <a:pt x="782" y="9184"/>
                    <a:pt x="782" y="9228"/>
                  </a:cubicBezTo>
                  <a:cubicBezTo>
                    <a:pt x="771" y="9349"/>
                    <a:pt x="771" y="9469"/>
                    <a:pt x="771" y="9590"/>
                  </a:cubicBezTo>
                  <a:cubicBezTo>
                    <a:pt x="760" y="9722"/>
                    <a:pt x="760" y="9854"/>
                    <a:pt x="760" y="9986"/>
                  </a:cubicBezTo>
                  <a:cubicBezTo>
                    <a:pt x="760" y="10041"/>
                    <a:pt x="749" y="10096"/>
                    <a:pt x="749" y="10162"/>
                  </a:cubicBezTo>
                  <a:cubicBezTo>
                    <a:pt x="749" y="10239"/>
                    <a:pt x="749" y="10327"/>
                    <a:pt x="738" y="10404"/>
                  </a:cubicBezTo>
                  <a:cubicBezTo>
                    <a:pt x="738" y="10635"/>
                    <a:pt x="727" y="10877"/>
                    <a:pt x="716" y="11108"/>
                  </a:cubicBezTo>
                  <a:cubicBezTo>
                    <a:pt x="716" y="11152"/>
                    <a:pt x="716" y="11185"/>
                    <a:pt x="705" y="11229"/>
                  </a:cubicBezTo>
                  <a:cubicBezTo>
                    <a:pt x="705" y="11350"/>
                    <a:pt x="694" y="11471"/>
                    <a:pt x="694" y="11592"/>
                  </a:cubicBezTo>
                  <a:cubicBezTo>
                    <a:pt x="683" y="11713"/>
                    <a:pt x="672" y="11834"/>
                    <a:pt x="672" y="11966"/>
                  </a:cubicBezTo>
                  <a:lnTo>
                    <a:pt x="661" y="12087"/>
                  </a:lnTo>
                  <a:cubicBezTo>
                    <a:pt x="639" y="12318"/>
                    <a:pt x="628" y="12560"/>
                    <a:pt x="606" y="12791"/>
                  </a:cubicBezTo>
                  <a:cubicBezTo>
                    <a:pt x="606" y="12846"/>
                    <a:pt x="595" y="12890"/>
                    <a:pt x="595" y="12934"/>
                  </a:cubicBezTo>
                  <a:cubicBezTo>
                    <a:pt x="584" y="13044"/>
                    <a:pt x="573" y="13153"/>
                    <a:pt x="562" y="13263"/>
                  </a:cubicBezTo>
                  <a:cubicBezTo>
                    <a:pt x="540" y="13428"/>
                    <a:pt x="529" y="13593"/>
                    <a:pt x="507" y="13758"/>
                  </a:cubicBezTo>
                  <a:cubicBezTo>
                    <a:pt x="485" y="13879"/>
                    <a:pt x="474" y="14011"/>
                    <a:pt x="452" y="14132"/>
                  </a:cubicBezTo>
                  <a:cubicBezTo>
                    <a:pt x="441" y="14220"/>
                    <a:pt x="430" y="14308"/>
                    <a:pt x="419" y="14385"/>
                  </a:cubicBezTo>
                  <a:cubicBezTo>
                    <a:pt x="397" y="14594"/>
                    <a:pt x="364" y="14792"/>
                    <a:pt x="331" y="14990"/>
                  </a:cubicBezTo>
                  <a:cubicBezTo>
                    <a:pt x="309" y="15177"/>
                    <a:pt x="276" y="15353"/>
                    <a:pt x="254" y="15540"/>
                  </a:cubicBezTo>
                  <a:cubicBezTo>
                    <a:pt x="243" y="15606"/>
                    <a:pt x="232" y="15672"/>
                    <a:pt x="221" y="15738"/>
                  </a:cubicBezTo>
                  <a:cubicBezTo>
                    <a:pt x="199" y="15837"/>
                    <a:pt x="188" y="15936"/>
                    <a:pt x="177" y="16035"/>
                  </a:cubicBezTo>
                  <a:cubicBezTo>
                    <a:pt x="155" y="16134"/>
                    <a:pt x="133" y="16233"/>
                    <a:pt x="122" y="16343"/>
                  </a:cubicBezTo>
                  <a:cubicBezTo>
                    <a:pt x="100" y="16431"/>
                    <a:pt x="89" y="16519"/>
                    <a:pt x="67" y="16607"/>
                  </a:cubicBezTo>
                  <a:cubicBezTo>
                    <a:pt x="56" y="16684"/>
                    <a:pt x="34" y="16761"/>
                    <a:pt x="23" y="16849"/>
                  </a:cubicBezTo>
                  <a:cubicBezTo>
                    <a:pt x="12" y="16871"/>
                    <a:pt x="12" y="16893"/>
                    <a:pt x="1" y="16915"/>
                  </a:cubicBezTo>
                  <a:cubicBezTo>
                    <a:pt x="1" y="16937"/>
                    <a:pt x="1" y="16958"/>
                    <a:pt x="12" y="16969"/>
                  </a:cubicBezTo>
                  <a:cubicBezTo>
                    <a:pt x="12" y="16969"/>
                    <a:pt x="12" y="16980"/>
                    <a:pt x="23" y="16980"/>
                  </a:cubicBezTo>
                  <a:cubicBezTo>
                    <a:pt x="23" y="16969"/>
                    <a:pt x="34" y="16958"/>
                    <a:pt x="34" y="16947"/>
                  </a:cubicBezTo>
                  <a:cubicBezTo>
                    <a:pt x="45" y="16937"/>
                    <a:pt x="45" y="16915"/>
                    <a:pt x="45" y="16904"/>
                  </a:cubicBezTo>
                  <a:cubicBezTo>
                    <a:pt x="56" y="16871"/>
                    <a:pt x="67" y="16838"/>
                    <a:pt x="67" y="16805"/>
                  </a:cubicBezTo>
                  <a:cubicBezTo>
                    <a:pt x="78" y="16761"/>
                    <a:pt x="100" y="16706"/>
                    <a:pt x="100" y="16662"/>
                  </a:cubicBezTo>
                  <a:cubicBezTo>
                    <a:pt x="111" y="16618"/>
                    <a:pt x="122" y="16574"/>
                    <a:pt x="133" y="16530"/>
                  </a:cubicBezTo>
                  <a:cubicBezTo>
                    <a:pt x="144" y="16486"/>
                    <a:pt x="155" y="16442"/>
                    <a:pt x="155" y="16398"/>
                  </a:cubicBezTo>
                  <a:cubicBezTo>
                    <a:pt x="166" y="16354"/>
                    <a:pt x="177" y="16310"/>
                    <a:pt x="177" y="16266"/>
                  </a:cubicBezTo>
                  <a:cubicBezTo>
                    <a:pt x="199" y="16189"/>
                    <a:pt x="210" y="16101"/>
                    <a:pt x="221" y="16024"/>
                  </a:cubicBezTo>
                  <a:cubicBezTo>
                    <a:pt x="243" y="15903"/>
                    <a:pt x="265" y="15782"/>
                    <a:pt x="287" y="15672"/>
                  </a:cubicBezTo>
                  <a:cubicBezTo>
                    <a:pt x="342" y="15298"/>
                    <a:pt x="408" y="14935"/>
                    <a:pt x="463" y="14561"/>
                  </a:cubicBezTo>
                  <a:cubicBezTo>
                    <a:pt x="485" y="14396"/>
                    <a:pt x="507" y="14220"/>
                    <a:pt x="529" y="14055"/>
                  </a:cubicBezTo>
                  <a:cubicBezTo>
                    <a:pt x="551" y="13945"/>
                    <a:pt x="562" y="13835"/>
                    <a:pt x="573" y="13725"/>
                  </a:cubicBezTo>
                  <a:cubicBezTo>
                    <a:pt x="584" y="13670"/>
                    <a:pt x="584" y="13626"/>
                    <a:pt x="595" y="13571"/>
                  </a:cubicBezTo>
                  <a:cubicBezTo>
                    <a:pt x="617" y="13362"/>
                    <a:pt x="650" y="13143"/>
                    <a:pt x="672" y="12934"/>
                  </a:cubicBezTo>
                  <a:lnTo>
                    <a:pt x="672" y="12879"/>
                  </a:lnTo>
                  <a:cubicBezTo>
                    <a:pt x="672" y="12835"/>
                    <a:pt x="683" y="12791"/>
                    <a:pt x="683" y="12747"/>
                  </a:cubicBezTo>
                  <a:cubicBezTo>
                    <a:pt x="694" y="12604"/>
                    <a:pt x="705" y="12472"/>
                    <a:pt x="716" y="12340"/>
                  </a:cubicBezTo>
                  <a:cubicBezTo>
                    <a:pt x="727" y="12252"/>
                    <a:pt x="738" y="12164"/>
                    <a:pt x="738" y="12087"/>
                  </a:cubicBezTo>
                  <a:cubicBezTo>
                    <a:pt x="749" y="12032"/>
                    <a:pt x="749" y="11977"/>
                    <a:pt x="749" y="11922"/>
                  </a:cubicBezTo>
                  <a:cubicBezTo>
                    <a:pt x="771" y="11680"/>
                    <a:pt x="782" y="11438"/>
                    <a:pt x="793" y="11207"/>
                  </a:cubicBezTo>
                  <a:cubicBezTo>
                    <a:pt x="804" y="11163"/>
                    <a:pt x="804" y="11130"/>
                    <a:pt x="804" y="11086"/>
                  </a:cubicBezTo>
                  <a:cubicBezTo>
                    <a:pt x="804" y="10976"/>
                    <a:pt x="815" y="10855"/>
                    <a:pt x="815" y="10745"/>
                  </a:cubicBezTo>
                  <a:cubicBezTo>
                    <a:pt x="826" y="10613"/>
                    <a:pt x="826" y="10481"/>
                    <a:pt x="837" y="10349"/>
                  </a:cubicBezTo>
                  <a:cubicBezTo>
                    <a:pt x="837" y="10294"/>
                    <a:pt x="837" y="10239"/>
                    <a:pt x="848" y="10184"/>
                  </a:cubicBezTo>
                  <a:lnTo>
                    <a:pt x="848" y="10173"/>
                  </a:lnTo>
                  <a:lnTo>
                    <a:pt x="848" y="10162"/>
                  </a:lnTo>
                  <a:cubicBezTo>
                    <a:pt x="848" y="9997"/>
                    <a:pt x="848" y="9821"/>
                    <a:pt x="859" y="9656"/>
                  </a:cubicBezTo>
                  <a:lnTo>
                    <a:pt x="881" y="9129"/>
                  </a:lnTo>
                  <a:cubicBezTo>
                    <a:pt x="881" y="9063"/>
                    <a:pt x="881" y="9008"/>
                    <a:pt x="881" y="8953"/>
                  </a:cubicBezTo>
                  <a:cubicBezTo>
                    <a:pt x="881" y="8832"/>
                    <a:pt x="881" y="8700"/>
                    <a:pt x="892" y="8568"/>
                  </a:cubicBezTo>
                  <a:cubicBezTo>
                    <a:pt x="892" y="8392"/>
                    <a:pt x="892" y="8227"/>
                    <a:pt x="892" y="8051"/>
                  </a:cubicBezTo>
                  <a:cubicBezTo>
                    <a:pt x="903" y="7842"/>
                    <a:pt x="903" y="7633"/>
                    <a:pt x="903" y="7435"/>
                  </a:cubicBezTo>
                  <a:cubicBezTo>
                    <a:pt x="903" y="7270"/>
                    <a:pt x="914" y="7105"/>
                    <a:pt x="914" y="6940"/>
                  </a:cubicBezTo>
                  <a:cubicBezTo>
                    <a:pt x="914" y="6214"/>
                    <a:pt x="914" y="5478"/>
                    <a:pt x="925" y="4741"/>
                  </a:cubicBezTo>
                  <a:cubicBezTo>
                    <a:pt x="925" y="4356"/>
                    <a:pt x="925" y="3971"/>
                    <a:pt x="925" y="3575"/>
                  </a:cubicBezTo>
                  <a:lnTo>
                    <a:pt x="925" y="2992"/>
                  </a:lnTo>
                  <a:cubicBezTo>
                    <a:pt x="925" y="2783"/>
                    <a:pt x="925" y="2563"/>
                    <a:pt x="925" y="2343"/>
                  </a:cubicBezTo>
                  <a:cubicBezTo>
                    <a:pt x="925" y="2167"/>
                    <a:pt x="914" y="1980"/>
                    <a:pt x="914" y="1804"/>
                  </a:cubicBezTo>
                  <a:cubicBezTo>
                    <a:pt x="914" y="1618"/>
                    <a:pt x="903" y="1431"/>
                    <a:pt x="903" y="1244"/>
                  </a:cubicBezTo>
                  <a:cubicBezTo>
                    <a:pt x="903" y="1057"/>
                    <a:pt x="892" y="881"/>
                    <a:pt x="892" y="694"/>
                  </a:cubicBezTo>
                  <a:cubicBezTo>
                    <a:pt x="892" y="606"/>
                    <a:pt x="892" y="529"/>
                    <a:pt x="881" y="441"/>
                  </a:cubicBezTo>
                  <a:cubicBezTo>
                    <a:pt x="881" y="397"/>
                    <a:pt x="881" y="353"/>
                    <a:pt x="881" y="309"/>
                  </a:cubicBezTo>
                  <a:lnTo>
                    <a:pt x="881" y="133"/>
                  </a:lnTo>
                  <a:cubicBezTo>
                    <a:pt x="881" y="111"/>
                    <a:pt x="881" y="89"/>
                    <a:pt x="870" y="67"/>
                  </a:cubicBezTo>
                  <a:cubicBezTo>
                    <a:pt x="870" y="67"/>
                    <a:pt x="870" y="56"/>
                    <a:pt x="870" y="56"/>
                  </a:cubicBezTo>
                  <a:cubicBezTo>
                    <a:pt x="870" y="34"/>
                    <a:pt x="859" y="23"/>
                    <a:pt x="848" y="12"/>
                  </a:cubicBezTo>
                  <a:cubicBezTo>
                    <a:pt x="837" y="1"/>
                    <a:pt x="826" y="1"/>
                    <a:pt x="82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43">
              <a:extLst>
                <a:ext uri="{FF2B5EF4-FFF2-40B4-BE49-F238E27FC236}">
                  <a16:creationId xmlns:a16="http://schemas.microsoft.com/office/drawing/2014/main" id="{F63F2078-9A6B-E7AA-4BD5-18E1B2DF9F4A}"/>
                </a:ext>
              </a:extLst>
            </p:cNvPr>
            <p:cNvSpPr/>
            <p:nvPr/>
          </p:nvSpPr>
          <p:spPr>
            <a:xfrm>
              <a:off x="4156150" y="-1690200"/>
              <a:ext cx="30525" cy="326925"/>
            </a:xfrm>
            <a:custGeom>
              <a:avLst/>
              <a:gdLst/>
              <a:ahLst/>
              <a:cxnLst/>
              <a:rect l="l" t="t" r="r" b="b"/>
              <a:pathLst>
                <a:path w="1221" h="13077" extrusionOk="0">
                  <a:moveTo>
                    <a:pt x="22" y="1"/>
                  </a:moveTo>
                  <a:cubicBezTo>
                    <a:pt x="11" y="1"/>
                    <a:pt x="11" y="12"/>
                    <a:pt x="11" y="12"/>
                  </a:cubicBezTo>
                  <a:cubicBezTo>
                    <a:pt x="11" y="23"/>
                    <a:pt x="0" y="34"/>
                    <a:pt x="0" y="45"/>
                  </a:cubicBezTo>
                  <a:cubicBezTo>
                    <a:pt x="0" y="56"/>
                    <a:pt x="0" y="67"/>
                    <a:pt x="0" y="78"/>
                  </a:cubicBezTo>
                  <a:cubicBezTo>
                    <a:pt x="11" y="89"/>
                    <a:pt x="11" y="111"/>
                    <a:pt x="11" y="122"/>
                  </a:cubicBezTo>
                  <a:cubicBezTo>
                    <a:pt x="11" y="133"/>
                    <a:pt x="22" y="155"/>
                    <a:pt x="22" y="166"/>
                  </a:cubicBezTo>
                  <a:cubicBezTo>
                    <a:pt x="22" y="188"/>
                    <a:pt x="33" y="210"/>
                    <a:pt x="33" y="243"/>
                  </a:cubicBezTo>
                  <a:cubicBezTo>
                    <a:pt x="44" y="287"/>
                    <a:pt x="66" y="342"/>
                    <a:pt x="77" y="397"/>
                  </a:cubicBezTo>
                  <a:cubicBezTo>
                    <a:pt x="132" y="650"/>
                    <a:pt x="187" y="913"/>
                    <a:pt x="242" y="1177"/>
                  </a:cubicBezTo>
                  <a:cubicBezTo>
                    <a:pt x="264" y="1265"/>
                    <a:pt x="286" y="1364"/>
                    <a:pt x="308" y="1463"/>
                  </a:cubicBezTo>
                  <a:cubicBezTo>
                    <a:pt x="319" y="1507"/>
                    <a:pt x="330" y="1551"/>
                    <a:pt x="341" y="1606"/>
                  </a:cubicBezTo>
                  <a:cubicBezTo>
                    <a:pt x="363" y="1760"/>
                    <a:pt x="396" y="1903"/>
                    <a:pt x="429" y="2057"/>
                  </a:cubicBezTo>
                  <a:cubicBezTo>
                    <a:pt x="440" y="2189"/>
                    <a:pt x="462" y="2332"/>
                    <a:pt x="484" y="2464"/>
                  </a:cubicBezTo>
                  <a:cubicBezTo>
                    <a:pt x="495" y="2508"/>
                    <a:pt x="495" y="2552"/>
                    <a:pt x="495" y="2596"/>
                  </a:cubicBezTo>
                  <a:cubicBezTo>
                    <a:pt x="506" y="2684"/>
                    <a:pt x="517" y="2761"/>
                    <a:pt x="528" y="2849"/>
                  </a:cubicBezTo>
                  <a:cubicBezTo>
                    <a:pt x="528" y="2893"/>
                    <a:pt x="539" y="2937"/>
                    <a:pt x="539" y="2970"/>
                  </a:cubicBezTo>
                  <a:cubicBezTo>
                    <a:pt x="550" y="3069"/>
                    <a:pt x="561" y="3157"/>
                    <a:pt x="561" y="3245"/>
                  </a:cubicBezTo>
                  <a:cubicBezTo>
                    <a:pt x="572" y="3355"/>
                    <a:pt x="583" y="3465"/>
                    <a:pt x="594" y="3575"/>
                  </a:cubicBezTo>
                  <a:cubicBezTo>
                    <a:pt x="649" y="4147"/>
                    <a:pt x="693" y="4718"/>
                    <a:pt x="737" y="5290"/>
                  </a:cubicBezTo>
                  <a:cubicBezTo>
                    <a:pt x="781" y="5873"/>
                    <a:pt x="825" y="6467"/>
                    <a:pt x="869" y="7050"/>
                  </a:cubicBezTo>
                  <a:cubicBezTo>
                    <a:pt x="913" y="7611"/>
                    <a:pt x="957" y="8172"/>
                    <a:pt x="1012" y="8732"/>
                  </a:cubicBezTo>
                  <a:cubicBezTo>
                    <a:pt x="1023" y="8886"/>
                    <a:pt x="1034" y="9040"/>
                    <a:pt x="1045" y="9183"/>
                  </a:cubicBezTo>
                  <a:cubicBezTo>
                    <a:pt x="1067" y="9326"/>
                    <a:pt x="1078" y="9480"/>
                    <a:pt x="1089" y="9623"/>
                  </a:cubicBezTo>
                  <a:cubicBezTo>
                    <a:pt x="1100" y="9766"/>
                    <a:pt x="1111" y="9909"/>
                    <a:pt x="1122" y="10052"/>
                  </a:cubicBezTo>
                  <a:cubicBezTo>
                    <a:pt x="1122" y="10129"/>
                    <a:pt x="1133" y="10217"/>
                    <a:pt x="1144" y="10305"/>
                  </a:cubicBezTo>
                  <a:cubicBezTo>
                    <a:pt x="1144" y="10360"/>
                    <a:pt x="1144" y="10415"/>
                    <a:pt x="1155" y="10470"/>
                  </a:cubicBezTo>
                  <a:cubicBezTo>
                    <a:pt x="1155" y="10613"/>
                    <a:pt x="1166" y="10767"/>
                    <a:pt x="1177" y="10910"/>
                  </a:cubicBezTo>
                  <a:cubicBezTo>
                    <a:pt x="1177" y="10987"/>
                    <a:pt x="1177" y="11075"/>
                    <a:pt x="1177" y="11152"/>
                  </a:cubicBezTo>
                  <a:cubicBezTo>
                    <a:pt x="1188" y="11229"/>
                    <a:pt x="1188" y="11317"/>
                    <a:pt x="1188" y="11394"/>
                  </a:cubicBezTo>
                  <a:cubicBezTo>
                    <a:pt x="1188" y="11449"/>
                    <a:pt x="1188" y="11515"/>
                    <a:pt x="1188" y="11570"/>
                  </a:cubicBezTo>
                  <a:lnTo>
                    <a:pt x="1188" y="11779"/>
                  </a:lnTo>
                  <a:cubicBezTo>
                    <a:pt x="1188" y="11823"/>
                    <a:pt x="1188" y="11878"/>
                    <a:pt x="1188" y="11922"/>
                  </a:cubicBezTo>
                  <a:lnTo>
                    <a:pt x="1188" y="11999"/>
                  </a:lnTo>
                  <a:cubicBezTo>
                    <a:pt x="1188" y="12076"/>
                    <a:pt x="1188" y="12153"/>
                    <a:pt x="1188" y="12219"/>
                  </a:cubicBezTo>
                  <a:cubicBezTo>
                    <a:pt x="1177" y="12339"/>
                    <a:pt x="1177" y="12471"/>
                    <a:pt x="1166" y="12592"/>
                  </a:cubicBezTo>
                  <a:cubicBezTo>
                    <a:pt x="1166" y="12658"/>
                    <a:pt x="1155" y="12735"/>
                    <a:pt x="1155" y="12801"/>
                  </a:cubicBezTo>
                  <a:cubicBezTo>
                    <a:pt x="1155" y="12823"/>
                    <a:pt x="1155" y="12856"/>
                    <a:pt x="1144" y="12878"/>
                  </a:cubicBezTo>
                  <a:cubicBezTo>
                    <a:pt x="1144" y="12922"/>
                    <a:pt x="1144" y="12966"/>
                    <a:pt x="1133" y="13010"/>
                  </a:cubicBezTo>
                  <a:cubicBezTo>
                    <a:pt x="1122" y="13021"/>
                    <a:pt x="1122" y="13021"/>
                    <a:pt x="1122" y="13021"/>
                  </a:cubicBezTo>
                  <a:lnTo>
                    <a:pt x="1111" y="13021"/>
                  </a:lnTo>
                  <a:cubicBezTo>
                    <a:pt x="1111" y="13021"/>
                    <a:pt x="1111" y="13032"/>
                    <a:pt x="1111" y="13032"/>
                  </a:cubicBezTo>
                  <a:cubicBezTo>
                    <a:pt x="1100" y="13043"/>
                    <a:pt x="1111" y="13054"/>
                    <a:pt x="1111" y="13065"/>
                  </a:cubicBezTo>
                  <a:cubicBezTo>
                    <a:pt x="1111" y="13065"/>
                    <a:pt x="1122" y="13076"/>
                    <a:pt x="1122" y="13076"/>
                  </a:cubicBezTo>
                  <a:cubicBezTo>
                    <a:pt x="1133" y="13076"/>
                    <a:pt x="1133" y="13065"/>
                    <a:pt x="1144" y="13065"/>
                  </a:cubicBezTo>
                  <a:cubicBezTo>
                    <a:pt x="1144" y="13065"/>
                    <a:pt x="1144" y="13065"/>
                    <a:pt x="1144" y="13054"/>
                  </a:cubicBezTo>
                  <a:cubicBezTo>
                    <a:pt x="1155" y="13054"/>
                    <a:pt x="1155" y="13043"/>
                    <a:pt x="1155" y="13032"/>
                  </a:cubicBezTo>
                  <a:cubicBezTo>
                    <a:pt x="1166" y="13010"/>
                    <a:pt x="1166" y="12988"/>
                    <a:pt x="1166" y="12977"/>
                  </a:cubicBezTo>
                  <a:cubicBezTo>
                    <a:pt x="1177" y="12933"/>
                    <a:pt x="1177" y="12889"/>
                    <a:pt x="1177" y="12845"/>
                  </a:cubicBezTo>
                  <a:cubicBezTo>
                    <a:pt x="1188" y="12801"/>
                    <a:pt x="1188" y="12757"/>
                    <a:pt x="1188" y="12713"/>
                  </a:cubicBezTo>
                  <a:cubicBezTo>
                    <a:pt x="1199" y="12537"/>
                    <a:pt x="1210" y="12361"/>
                    <a:pt x="1210" y="12186"/>
                  </a:cubicBezTo>
                  <a:cubicBezTo>
                    <a:pt x="1210" y="12109"/>
                    <a:pt x="1221" y="12043"/>
                    <a:pt x="1221" y="11977"/>
                  </a:cubicBezTo>
                  <a:cubicBezTo>
                    <a:pt x="1221" y="11900"/>
                    <a:pt x="1221" y="11823"/>
                    <a:pt x="1221" y="11757"/>
                  </a:cubicBezTo>
                  <a:lnTo>
                    <a:pt x="1221" y="11493"/>
                  </a:lnTo>
                  <a:cubicBezTo>
                    <a:pt x="1221" y="11427"/>
                    <a:pt x="1221" y="11372"/>
                    <a:pt x="1221" y="11306"/>
                  </a:cubicBezTo>
                  <a:cubicBezTo>
                    <a:pt x="1221" y="11240"/>
                    <a:pt x="1221" y="11185"/>
                    <a:pt x="1221" y="11119"/>
                  </a:cubicBezTo>
                  <a:cubicBezTo>
                    <a:pt x="1210" y="11031"/>
                    <a:pt x="1210" y="10932"/>
                    <a:pt x="1210" y="10844"/>
                  </a:cubicBezTo>
                  <a:cubicBezTo>
                    <a:pt x="1210" y="10778"/>
                    <a:pt x="1199" y="10723"/>
                    <a:pt x="1199" y="10668"/>
                  </a:cubicBezTo>
                  <a:cubicBezTo>
                    <a:pt x="1199" y="10591"/>
                    <a:pt x="1199" y="10525"/>
                    <a:pt x="1188" y="10448"/>
                  </a:cubicBezTo>
                  <a:cubicBezTo>
                    <a:pt x="1177" y="10162"/>
                    <a:pt x="1155" y="9887"/>
                    <a:pt x="1133" y="9601"/>
                  </a:cubicBezTo>
                  <a:cubicBezTo>
                    <a:pt x="1111" y="9304"/>
                    <a:pt x="1078" y="9007"/>
                    <a:pt x="1056" y="8710"/>
                  </a:cubicBezTo>
                  <a:cubicBezTo>
                    <a:pt x="1012" y="8128"/>
                    <a:pt x="968" y="7545"/>
                    <a:pt x="924" y="6962"/>
                  </a:cubicBezTo>
                  <a:cubicBezTo>
                    <a:pt x="880" y="6401"/>
                    <a:pt x="847" y="5840"/>
                    <a:pt x="803" y="5279"/>
                  </a:cubicBezTo>
                  <a:cubicBezTo>
                    <a:pt x="781" y="5004"/>
                    <a:pt x="759" y="4729"/>
                    <a:pt x="737" y="4455"/>
                  </a:cubicBezTo>
                  <a:cubicBezTo>
                    <a:pt x="726" y="4268"/>
                    <a:pt x="715" y="4092"/>
                    <a:pt x="693" y="3905"/>
                  </a:cubicBezTo>
                  <a:cubicBezTo>
                    <a:pt x="682" y="3762"/>
                    <a:pt x="671" y="3619"/>
                    <a:pt x="660" y="3476"/>
                  </a:cubicBezTo>
                  <a:cubicBezTo>
                    <a:pt x="649" y="3344"/>
                    <a:pt x="638" y="3212"/>
                    <a:pt x="627" y="3080"/>
                  </a:cubicBezTo>
                  <a:cubicBezTo>
                    <a:pt x="616" y="3014"/>
                    <a:pt x="616" y="2937"/>
                    <a:pt x="605" y="2871"/>
                  </a:cubicBezTo>
                  <a:cubicBezTo>
                    <a:pt x="594" y="2794"/>
                    <a:pt x="594" y="2717"/>
                    <a:pt x="583" y="2640"/>
                  </a:cubicBezTo>
                  <a:cubicBezTo>
                    <a:pt x="572" y="2596"/>
                    <a:pt x="572" y="2552"/>
                    <a:pt x="561" y="2497"/>
                  </a:cubicBezTo>
                  <a:cubicBezTo>
                    <a:pt x="561" y="2486"/>
                    <a:pt x="561" y="2475"/>
                    <a:pt x="561" y="2464"/>
                  </a:cubicBezTo>
                  <a:lnTo>
                    <a:pt x="528" y="2211"/>
                  </a:lnTo>
                  <a:cubicBezTo>
                    <a:pt x="517" y="2156"/>
                    <a:pt x="517" y="2112"/>
                    <a:pt x="506" y="2068"/>
                  </a:cubicBezTo>
                  <a:cubicBezTo>
                    <a:pt x="506" y="2057"/>
                    <a:pt x="506" y="2046"/>
                    <a:pt x="495" y="2024"/>
                  </a:cubicBezTo>
                  <a:cubicBezTo>
                    <a:pt x="484" y="1947"/>
                    <a:pt x="473" y="1870"/>
                    <a:pt x="451" y="1793"/>
                  </a:cubicBezTo>
                  <a:lnTo>
                    <a:pt x="407" y="1562"/>
                  </a:lnTo>
                  <a:cubicBezTo>
                    <a:pt x="396" y="1496"/>
                    <a:pt x="385" y="1441"/>
                    <a:pt x="374" y="1386"/>
                  </a:cubicBezTo>
                  <a:cubicBezTo>
                    <a:pt x="341" y="1243"/>
                    <a:pt x="308" y="1100"/>
                    <a:pt x="275" y="957"/>
                  </a:cubicBezTo>
                  <a:cubicBezTo>
                    <a:pt x="242" y="804"/>
                    <a:pt x="209" y="661"/>
                    <a:pt x="176" y="507"/>
                  </a:cubicBezTo>
                  <a:cubicBezTo>
                    <a:pt x="165" y="441"/>
                    <a:pt x="143" y="386"/>
                    <a:pt x="132" y="320"/>
                  </a:cubicBezTo>
                  <a:cubicBezTo>
                    <a:pt x="121" y="276"/>
                    <a:pt x="110" y="232"/>
                    <a:pt x="110" y="199"/>
                  </a:cubicBezTo>
                  <a:cubicBezTo>
                    <a:pt x="99" y="166"/>
                    <a:pt x="88" y="144"/>
                    <a:pt x="88" y="111"/>
                  </a:cubicBezTo>
                  <a:cubicBezTo>
                    <a:pt x="88" y="100"/>
                    <a:pt x="77" y="78"/>
                    <a:pt x="77" y="67"/>
                  </a:cubicBezTo>
                  <a:lnTo>
                    <a:pt x="66" y="34"/>
                  </a:lnTo>
                  <a:cubicBezTo>
                    <a:pt x="66" y="34"/>
                    <a:pt x="66" y="23"/>
                    <a:pt x="55" y="23"/>
                  </a:cubicBezTo>
                  <a:cubicBezTo>
                    <a:pt x="55" y="12"/>
                    <a:pt x="44" y="12"/>
                    <a:pt x="4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3">
              <a:extLst>
                <a:ext uri="{FF2B5EF4-FFF2-40B4-BE49-F238E27FC236}">
                  <a16:creationId xmlns:a16="http://schemas.microsoft.com/office/drawing/2014/main" id="{2407CFF5-D3DA-4A48-FFCB-8E09D68D9F64}"/>
                </a:ext>
              </a:extLst>
            </p:cNvPr>
            <p:cNvSpPr/>
            <p:nvPr/>
          </p:nvSpPr>
          <p:spPr>
            <a:xfrm>
              <a:off x="4086575" y="-1769300"/>
              <a:ext cx="38250" cy="318050"/>
            </a:xfrm>
            <a:custGeom>
              <a:avLst/>
              <a:gdLst/>
              <a:ahLst/>
              <a:cxnLst/>
              <a:rect l="l" t="t" r="r" b="b"/>
              <a:pathLst>
                <a:path w="1530" h="12722" extrusionOk="0">
                  <a:moveTo>
                    <a:pt x="28" y="0"/>
                  </a:moveTo>
                  <a:cubicBezTo>
                    <a:pt x="23" y="0"/>
                    <a:pt x="17" y="3"/>
                    <a:pt x="12" y="9"/>
                  </a:cubicBezTo>
                  <a:cubicBezTo>
                    <a:pt x="12" y="9"/>
                    <a:pt x="1" y="20"/>
                    <a:pt x="1" y="31"/>
                  </a:cubicBezTo>
                  <a:cubicBezTo>
                    <a:pt x="1" y="31"/>
                    <a:pt x="1" y="42"/>
                    <a:pt x="1" y="53"/>
                  </a:cubicBezTo>
                  <a:lnTo>
                    <a:pt x="1" y="97"/>
                  </a:lnTo>
                  <a:lnTo>
                    <a:pt x="1" y="119"/>
                  </a:lnTo>
                  <a:lnTo>
                    <a:pt x="1" y="163"/>
                  </a:lnTo>
                  <a:cubicBezTo>
                    <a:pt x="1" y="218"/>
                    <a:pt x="1" y="261"/>
                    <a:pt x="1" y="305"/>
                  </a:cubicBezTo>
                  <a:cubicBezTo>
                    <a:pt x="1" y="371"/>
                    <a:pt x="1" y="448"/>
                    <a:pt x="12" y="514"/>
                  </a:cubicBezTo>
                  <a:cubicBezTo>
                    <a:pt x="12" y="646"/>
                    <a:pt x="12" y="789"/>
                    <a:pt x="12" y="921"/>
                  </a:cubicBezTo>
                  <a:cubicBezTo>
                    <a:pt x="23" y="1075"/>
                    <a:pt x="23" y="1229"/>
                    <a:pt x="23" y="1372"/>
                  </a:cubicBezTo>
                  <a:cubicBezTo>
                    <a:pt x="34" y="1515"/>
                    <a:pt x="34" y="1647"/>
                    <a:pt x="34" y="1779"/>
                  </a:cubicBezTo>
                  <a:lnTo>
                    <a:pt x="34" y="1988"/>
                  </a:lnTo>
                  <a:lnTo>
                    <a:pt x="34" y="2153"/>
                  </a:lnTo>
                  <a:lnTo>
                    <a:pt x="34" y="2582"/>
                  </a:lnTo>
                  <a:cubicBezTo>
                    <a:pt x="34" y="2868"/>
                    <a:pt x="34" y="3154"/>
                    <a:pt x="45" y="3429"/>
                  </a:cubicBezTo>
                  <a:cubicBezTo>
                    <a:pt x="45" y="3517"/>
                    <a:pt x="45" y="3594"/>
                    <a:pt x="45" y="3671"/>
                  </a:cubicBezTo>
                  <a:cubicBezTo>
                    <a:pt x="45" y="3737"/>
                    <a:pt x="45" y="3803"/>
                    <a:pt x="56" y="3869"/>
                  </a:cubicBezTo>
                  <a:cubicBezTo>
                    <a:pt x="56" y="3935"/>
                    <a:pt x="56" y="4012"/>
                    <a:pt x="56" y="4088"/>
                  </a:cubicBezTo>
                  <a:cubicBezTo>
                    <a:pt x="67" y="4154"/>
                    <a:pt x="67" y="4220"/>
                    <a:pt x="67" y="4286"/>
                  </a:cubicBezTo>
                  <a:cubicBezTo>
                    <a:pt x="67" y="4363"/>
                    <a:pt x="78" y="4451"/>
                    <a:pt x="78" y="4528"/>
                  </a:cubicBezTo>
                  <a:cubicBezTo>
                    <a:pt x="78" y="4583"/>
                    <a:pt x="89" y="4627"/>
                    <a:pt x="89" y="4682"/>
                  </a:cubicBezTo>
                  <a:cubicBezTo>
                    <a:pt x="100" y="4814"/>
                    <a:pt x="111" y="4946"/>
                    <a:pt x="122" y="5089"/>
                  </a:cubicBezTo>
                  <a:cubicBezTo>
                    <a:pt x="133" y="5243"/>
                    <a:pt x="144" y="5408"/>
                    <a:pt x="155" y="5562"/>
                  </a:cubicBezTo>
                  <a:cubicBezTo>
                    <a:pt x="155" y="5584"/>
                    <a:pt x="155" y="5595"/>
                    <a:pt x="166" y="5606"/>
                  </a:cubicBezTo>
                  <a:cubicBezTo>
                    <a:pt x="166" y="5650"/>
                    <a:pt x="166" y="5683"/>
                    <a:pt x="166" y="5716"/>
                  </a:cubicBezTo>
                  <a:cubicBezTo>
                    <a:pt x="188" y="5826"/>
                    <a:pt x="188" y="5925"/>
                    <a:pt x="199" y="6024"/>
                  </a:cubicBezTo>
                  <a:cubicBezTo>
                    <a:pt x="210" y="6068"/>
                    <a:pt x="210" y="6101"/>
                    <a:pt x="210" y="6145"/>
                  </a:cubicBezTo>
                  <a:cubicBezTo>
                    <a:pt x="221" y="6156"/>
                    <a:pt x="221" y="6167"/>
                    <a:pt x="221" y="6178"/>
                  </a:cubicBezTo>
                  <a:cubicBezTo>
                    <a:pt x="232" y="6244"/>
                    <a:pt x="232" y="6299"/>
                    <a:pt x="243" y="6365"/>
                  </a:cubicBezTo>
                  <a:cubicBezTo>
                    <a:pt x="254" y="6464"/>
                    <a:pt x="265" y="6563"/>
                    <a:pt x="276" y="6662"/>
                  </a:cubicBezTo>
                  <a:cubicBezTo>
                    <a:pt x="287" y="6706"/>
                    <a:pt x="287" y="6739"/>
                    <a:pt x="298" y="6783"/>
                  </a:cubicBezTo>
                  <a:cubicBezTo>
                    <a:pt x="320" y="6948"/>
                    <a:pt x="353" y="7113"/>
                    <a:pt x="375" y="7267"/>
                  </a:cubicBezTo>
                  <a:cubicBezTo>
                    <a:pt x="375" y="7311"/>
                    <a:pt x="386" y="7355"/>
                    <a:pt x="397" y="7399"/>
                  </a:cubicBezTo>
                  <a:cubicBezTo>
                    <a:pt x="408" y="7498"/>
                    <a:pt x="430" y="7597"/>
                    <a:pt x="452" y="7696"/>
                  </a:cubicBezTo>
                  <a:cubicBezTo>
                    <a:pt x="452" y="7740"/>
                    <a:pt x="463" y="7784"/>
                    <a:pt x="474" y="7838"/>
                  </a:cubicBezTo>
                  <a:lnTo>
                    <a:pt x="518" y="8047"/>
                  </a:lnTo>
                  <a:cubicBezTo>
                    <a:pt x="540" y="8179"/>
                    <a:pt x="562" y="8311"/>
                    <a:pt x="595" y="8432"/>
                  </a:cubicBezTo>
                  <a:cubicBezTo>
                    <a:pt x="628" y="8608"/>
                    <a:pt x="661" y="8784"/>
                    <a:pt x="694" y="8960"/>
                  </a:cubicBezTo>
                  <a:cubicBezTo>
                    <a:pt x="716" y="9070"/>
                    <a:pt x="749" y="9191"/>
                    <a:pt x="771" y="9301"/>
                  </a:cubicBezTo>
                  <a:cubicBezTo>
                    <a:pt x="804" y="9433"/>
                    <a:pt x="826" y="9554"/>
                    <a:pt x="859" y="9686"/>
                  </a:cubicBezTo>
                  <a:cubicBezTo>
                    <a:pt x="892" y="9851"/>
                    <a:pt x="925" y="10016"/>
                    <a:pt x="969" y="10181"/>
                  </a:cubicBezTo>
                  <a:cubicBezTo>
                    <a:pt x="1024" y="10423"/>
                    <a:pt x="1079" y="10665"/>
                    <a:pt x="1134" y="10918"/>
                  </a:cubicBezTo>
                  <a:cubicBezTo>
                    <a:pt x="1166" y="11061"/>
                    <a:pt x="1210" y="11215"/>
                    <a:pt x="1243" y="11358"/>
                  </a:cubicBezTo>
                  <a:cubicBezTo>
                    <a:pt x="1254" y="11435"/>
                    <a:pt x="1276" y="11512"/>
                    <a:pt x="1287" y="11578"/>
                  </a:cubicBezTo>
                  <a:cubicBezTo>
                    <a:pt x="1309" y="11654"/>
                    <a:pt x="1320" y="11720"/>
                    <a:pt x="1331" y="11786"/>
                  </a:cubicBezTo>
                  <a:cubicBezTo>
                    <a:pt x="1364" y="11929"/>
                    <a:pt x="1397" y="12072"/>
                    <a:pt x="1419" y="12204"/>
                  </a:cubicBezTo>
                  <a:cubicBezTo>
                    <a:pt x="1452" y="12336"/>
                    <a:pt x="1474" y="12468"/>
                    <a:pt x="1496" y="12600"/>
                  </a:cubicBezTo>
                  <a:cubicBezTo>
                    <a:pt x="1496" y="12611"/>
                    <a:pt x="1507" y="12622"/>
                    <a:pt x="1507" y="12644"/>
                  </a:cubicBezTo>
                  <a:cubicBezTo>
                    <a:pt x="1507" y="12644"/>
                    <a:pt x="1507" y="12655"/>
                    <a:pt x="1507" y="12655"/>
                  </a:cubicBezTo>
                  <a:cubicBezTo>
                    <a:pt x="1496" y="12633"/>
                    <a:pt x="1485" y="12611"/>
                    <a:pt x="1474" y="12589"/>
                  </a:cubicBezTo>
                  <a:cubicBezTo>
                    <a:pt x="1463" y="12578"/>
                    <a:pt x="1463" y="12567"/>
                    <a:pt x="1452" y="12556"/>
                  </a:cubicBezTo>
                  <a:cubicBezTo>
                    <a:pt x="1441" y="12545"/>
                    <a:pt x="1430" y="12545"/>
                    <a:pt x="1430" y="12545"/>
                  </a:cubicBezTo>
                  <a:lnTo>
                    <a:pt x="1430" y="12545"/>
                  </a:lnTo>
                  <a:cubicBezTo>
                    <a:pt x="1419" y="12578"/>
                    <a:pt x="1430" y="12600"/>
                    <a:pt x="1441" y="12622"/>
                  </a:cubicBezTo>
                  <a:cubicBezTo>
                    <a:pt x="1452" y="12644"/>
                    <a:pt x="1463" y="12666"/>
                    <a:pt x="1474" y="12688"/>
                  </a:cubicBezTo>
                  <a:cubicBezTo>
                    <a:pt x="1485" y="12699"/>
                    <a:pt x="1496" y="12721"/>
                    <a:pt x="1507" y="12721"/>
                  </a:cubicBezTo>
                  <a:cubicBezTo>
                    <a:pt x="1518" y="12721"/>
                    <a:pt x="1529" y="12710"/>
                    <a:pt x="1529" y="12710"/>
                  </a:cubicBezTo>
                  <a:cubicBezTo>
                    <a:pt x="1529" y="12699"/>
                    <a:pt x="1529" y="12688"/>
                    <a:pt x="1529" y="12688"/>
                  </a:cubicBezTo>
                  <a:cubicBezTo>
                    <a:pt x="1529" y="12666"/>
                    <a:pt x="1529" y="12655"/>
                    <a:pt x="1529" y="12633"/>
                  </a:cubicBezTo>
                  <a:cubicBezTo>
                    <a:pt x="1529" y="12633"/>
                    <a:pt x="1529" y="12622"/>
                    <a:pt x="1529" y="12611"/>
                  </a:cubicBezTo>
                  <a:lnTo>
                    <a:pt x="1518" y="12567"/>
                  </a:lnTo>
                  <a:cubicBezTo>
                    <a:pt x="1507" y="12501"/>
                    <a:pt x="1496" y="12424"/>
                    <a:pt x="1485" y="12358"/>
                  </a:cubicBezTo>
                  <a:cubicBezTo>
                    <a:pt x="1452" y="12226"/>
                    <a:pt x="1430" y="12094"/>
                    <a:pt x="1397" y="11962"/>
                  </a:cubicBezTo>
                  <a:cubicBezTo>
                    <a:pt x="1342" y="11687"/>
                    <a:pt x="1287" y="11413"/>
                    <a:pt x="1221" y="11149"/>
                  </a:cubicBezTo>
                  <a:cubicBezTo>
                    <a:pt x="1155" y="10852"/>
                    <a:pt x="1090" y="10544"/>
                    <a:pt x="1024" y="10236"/>
                  </a:cubicBezTo>
                  <a:cubicBezTo>
                    <a:pt x="1002" y="10115"/>
                    <a:pt x="969" y="9994"/>
                    <a:pt x="947" y="9873"/>
                  </a:cubicBezTo>
                  <a:cubicBezTo>
                    <a:pt x="925" y="9763"/>
                    <a:pt x="892" y="9642"/>
                    <a:pt x="870" y="9521"/>
                  </a:cubicBezTo>
                  <a:cubicBezTo>
                    <a:pt x="837" y="9356"/>
                    <a:pt x="804" y="9191"/>
                    <a:pt x="771" y="9026"/>
                  </a:cubicBezTo>
                  <a:cubicBezTo>
                    <a:pt x="760" y="8982"/>
                    <a:pt x="749" y="8949"/>
                    <a:pt x="738" y="8905"/>
                  </a:cubicBezTo>
                  <a:cubicBezTo>
                    <a:pt x="716" y="8806"/>
                    <a:pt x="705" y="8696"/>
                    <a:pt x="683" y="8597"/>
                  </a:cubicBezTo>
                  <a:cubicBezTo>
                    <a:pt x="661" y="8487"/>
                    <a:pt x="639" y="8377"/>
                    <a:pt x="617" y="8267"/>
                  </a:cubicBezTo>
                  <a:cubicBezTo>
                    <a:pt x="595" y="8168"/>
                    <a:pt x="584" y="8069"/>
                    <a:pt x="562" y="7970"/>
                  </a:cubicBezTo>
                  <a:cubicBezTo>
                    <a:pt x="551" y="7915"/>
                    <a:pt x="540" y="7860"/>
                    <a:pt x="529" y="7817"/>
                  </a:cubicBezTo>
                  <a:lnTo>
                    <a:pt x="529" y="7806"/>
                  </a:lnTo>
                  <a:cubicBezTo>
                    <a:pt x="496" y="7630"/>
                    <a:pt x="474" y="7454"/>
                    <a:pt x="441" y="7289"/>
                  </a:cubicBezTo>
                  <a:cubicBezTo>
                    <a:pt x="441" y="7256"/>
                    <a:pt x="430" y="7234"/>
                    <a:pt x="430" y="7212"/>
                  </a:cubicBezTo>
                  <a:cubicBezTo>
                    <a:pt x="419" y="7157"/>
                    <a:pt x="419" y="7113"/>
                    <a:pt x="408" y="7058"/>
                  </a:cubicBezTo>
                  <a:cubicBezTo>
                    <a:pt x="397" y="6970"/>
                    <a:pt x="375" y="6871"/>
                    <a:pt x="364" y="6783"/>
                  </a:cubicBezTo>
                  <a:cubicBezTo>
                    <a:pt x="353" y="6739"/>
                    <a:pt x="353" y="6695"/>
                    <a:pt x="353" y="6651"/>
                  </a:cubicBezTo>
                  <a:cubicBezTo>
                    <a:pt x="331" y="6541"/>
                    <a:pt x="320" y="6442"/>
                    <a:pt x="309" y="6343"/>
                  </a:cubicBezTo>
                  <a:cubicBezTo>
                    <a:pt x="309" y="6310"/>
                    <a:pt x="298" y="6266"/>
                    <a:pt x="298" y="6222"/>
                  </a:cubicBezTo>
                  <a:cubicBezTo>
                    <a:pt x="298" y="6211"/>
                    <a:pt x="287" y="6189"/>
                    <a:pt x="287" y="6178"/>
                  </a:cubicBezTo>
                  <a:cubicBezTo>
                    <a:pt x="287" y="6123"/>
                    <a:pt x="276" y="6068"/>
                    <a:pt x="276" y="6013"/>
                  </a:cubicBezTo>
                  <a:cubicBezTo>
                    <a:pt x="265" y="5914"/>
                    <a:pt x="254" y="5804"/>
                    <a:pt x="243" y="5705"/>
                  </a:cubicBezTo>
                  <a:cubicBezTo>
                    <a:pt x="243" y="5661"/>
                    <a:pt x="232" y="5606"/>
                    <a:pt x="232" y="5562"/>
                  </a:cubicBezTo>
                  <a:cubicBezTo>
                    <a:pt x="210" y="5397"/>
                    <a:pt x="199" y="5232"/>
                    <a:pt x="188" y="5067"/>
                  </a:cubicBezTo>
                  <a:cubicBezTo>
                    <a:pt x="177" y="4935"/>
                    <a:pt x="166" y="4803"/>
                    <a:pt x="166" y="4671"/>
                  </a:cubicBezTo>
                  <a:cubicBezTo>
                    <a:pt x="155" y="4616"/>
                    <a:pt x="155" y="4572"/>
                    <a:pt x="155" y="4517"/>
                  </a:cubicBezTo>
                  <a:cubicBezTo>
                    <a:pt x="155" y="4440"/>
                    <a:pt x="144" y="4352"/>
                    <a:pt x="144" y="4264"/>
                  </a:cubicBezTo>
                  <a:cubicBezTo>
                    <a:pt x="144" y="4209"/>
                    <a:pt x="133" y="4143"/>
                    <a:pt x="133" y="4088"/>
                  </a:cubicBezTo>
                  <a:cubicBezTo>
                    <a:pt x="133" y="4012"/>
                    <a:pt x="133" y="3924"/>
                    <a:pt x="133" y="3847"/>
                  </a:cubicBezTo>
                  <a:cubicBezTo>
                    <a:pt x="122" y="3704"/>
                    <a:pt x="122" y="3561"/>
                    <a:pt x="122" y="3418"/>
                  </a:cubicBezTo>
                  <a:cubicBezTo>
                    <a:pt x="111" y="3132"/>
                    <a:pt x="111" y="2846"/>
                    <a:pt x="111" y="2571"/>
                  </a:cubicBezTo>
                  <a:lnTo>
                    <a:pt x="111" y="2142"/>
                  </a:lnTo>
                  <a:lnTo>
                    <a:pt x="111" y="1977"/>
                  </a:lnTo>
                  <a:lnTo>
                    <a:pt x="111" y="1779"/>
                  </a:lnTo>
                  <a:cubicBezTo>
                    <a:pt x="111" y="1636"/>
                    <a:pt x="111" y="1504"/>
                    <a:pt x="100" y="1361"/>
                  </a:cubicBezTo>
                  <a:cubicBezTo>
                    <a:pt x="100" y="1207"/>
                    <a:pt x="89" y="1064"/>
                    <a:pt x="89" y="910"/>
                  </a:cubicBezTo>
                  <a:cubicBezTo>
                    <a:pt x="89" y="767"/>
                    <a:pt x="78" y="635"/>
                    <a:pt x="78" y="503"/>
                  </a:cubicBezTo>
                  <a:cubicBezTo>
                    <a:pt x="78" y="437"/>
                    <a:pt x="78" y="360"/>
                    <a:pt x="67" y="294"/>
                  </a:cubicBezTo>
                  <a:cubicBezTo>
                    <a:pt x="67" y="250"/>
                    <a:pt x="67" y="196"/>
                    <a:pt x="67" y="152"/>
                  </a:cubicBezTo>
                  <a:cubicBezTo>
                    <a:pt x="67" y="130"/>
                    <a:pt x="67" y="108"/>
                    <a:pt x="67" y="86"/>
                  </a:cubicBezTo>
                  <a:cubicBezTo>
                    <a:pt x="67" y="75"/>
                    <a:pt x="67" y="64"/>
                    <a:pt x="67" y="53"/>
                  </a:cubicBezTo>
                  <a:cubicBezTo>
                    <a:pt x="67" y="42"/>
                    <a:pt x="56" y="42"/>
                    <a:pt x="56" y="31"/>
                  </a:cubicBezTo>
                  <a:cubicBezTo>
                    <a:pt x="56" y="20"/>
                    <a:pt x="45" y="9"/>
                    <a:pt x="45" y="9"/>
                  </a:cubicBezTo>
                  <a:cubicBezTo>
                    <a:pt x="39" y="3"/>
                    <a:pt x="34" y="0"/>
                    <a:pt x="2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3">
              <a:extLst>
                <a:ext uri="{FF2B5EF4-FFF2-40B4-BE49-F238E27FC236}">
                  <a16:creationId xmlns:a16="http://schemas.microsoft.com/office/drawing/2014/main" id="{547DA1CA-EBC1-7069-4B38-ECB78942AEEB}"/>
                </a:ext>
              </a:extLst>
            </p:cNvPr>
            <p:cNvSpPr/>
            <p:nvPr/>
          </p:nvSpPr>
          <p:spPr>
            <a:xfrm>
              <a:off x="4034900" y="-1645300"/>
              <a:ext cx="78375" cy="308675"/>
            </a:xfrm>
            <a:custGeom>
              <a:avLst/>
              <a:gdLst/>
              <a:ahLst/>
              <a:cxnLst/>
              <a:rect l="l" t="t" r="r" b="b"/>
              <a:pathLst>
                <a:path w="3135" h="12347" extrusionOk="0">
                  <a:moveTo>
                    <a:pt x="308" y="2670"/>
                  </a:moveTo>
                  <a:cubicBezTo>
                    <a:pt x="308" y="2670"/>
                    <a:pt x="308" y="2681"/>
                    <a:pt x="319" y="2681"/>
                  </a:cubicBezTo>
                  <a:cubicBezTo>
                    <a:pt x="319" y="2681"/>
                    <a:pt x="308" y="2670"/>
                    <a:pt x="308" y="2670"/>
                  </a:cubicBezTo>
                  <a:close/>
                  <a:moveTo>
                    <a:pt x="275" y="3120"/>
                  </a:moveTo>
                  <a:lnTo>
                    <a:pt x="275" y="3120"/>
                  </a:lnTo>
                  <a:cubicBezTo>
                    <a:pt x="275" y="3131"/>
                    <a:pt x="286" y="3131"/>
                    <a:pt x="286" y="3131"/>
                  </a:cubicBezTo>
                  <a:cubicBezTo>
                    <a:pt x="275" y="3131"/>
                    <a:pt x="275" y="3131"/>
                    <a:pt x="275" y="3120"/>
                  </a:cubicBezTo>
                  <a:close/>
                  <a:moveTo>
                    <a:pt x="39" y="0"/>
                  </a:moveTo>
                  <a:cubicBezTo>
                    <a:pt x="36" y="0"/>
                    <a:pt x="33" y="3"/>
                    <a:pt x="33" y="8"/>
                  </a:cubicBezTo>
                  <a:cubicBezTo>
                    <a:pt x="22" y="8"/>
                    <a:pt x="11" y="19"/>
                    <a:pt x="11" y="30"/>
                  </a:cubicBezTo>
                  <a:cubicBezTo>
                    <a:pt x="0" y="30"/>
                    <a:pt x="0" y="41"/>
                    <a:pt x="0" y="52"/>
                  </a:cubicBezTo>
                  <a:cubicBezTo>
                    <a:pt x="0" y="63"/>
                    <a:pt x="0" y="63"/>
                    <a:pt x="0" y="74"/>
                  </a:cubicBezTo>
                  <a:cubicBezTo>
                    <a:pt x="0" y="85"/>
                    <a:pt x="0" y="96"/>
                    <a:pt x="0" y="107"/>
                  </a:cubicBezTo>
                  <a:cubicBezTo>
                    <a:pt x="0" y="151"/>
                    <a:pt x="0" y="184"/>
                    <a:pt x="0" y="217"/>
                  </a:cubicBezTo>
                  <a:cubicBezTo>
                    <a:pt x="11" y="503"/>
                    <a:pt x="22" y="778"/>
                    <a:pt x="44" y="1053"/>
                  </a:cubicBezTo>
                  <a:cubicBezTo>
                    <a:pt x="44" y="1108"/>
                    <a:pt x="44" y="1163"/>
                    <a:pt x="44" y="1229"/>
                  </a:cubicBezTo>
                  <a:cubicBezTo>
                    <a:pt x="55" y="1284"/>
                    <a:pt x="55" y="1350"/>
                    <a:pt x="55" y="1416"/>
                  </a:cubicBezTo>
                  <a:lnTo>
                    <a:pt x="77" y="1669"/>
                  </a:lnTo>
                  <a:cubicBezTo>
                    <a:pt x="77" y="1713"/>
                    <a:pt x="77" y="1768"/>
                    <a:pt x="88" y="1812"/>
                  </a:cubicBezTo>
                  <a:cubicBezTo>
                    <a:pt x="99" y="1911"/>
                    <a:pt x="110" y="1999"/>
                    <a:pt x="110" y="2087"/>
                  </a:cubicBezTo>
                  <a:cubicBezTo>
                    <a:pt x="121" y="2131"/>
                    <a:pt x="121" y="2175"/>
                    <a:pt x="132" y="2219"/>
                  </a:cubicBezTo>
                  <a:cubicBezTo>
                    <a:pt x="143" y="2307"/>
                    <a:pt x="154" y="2395"/>
                    <a:pt x="165" y="2494"/>
                  </a:cubicBezTo>
                  <a:cubicBezTo>
                    <a:pt x="176" y="2549"/>
                    <a:pt x="187" y="2604"/>
                    <a:pt x="198" y="2659"/>
                  </a:cubicBezTo>
                  <a:lnTo>
                    <a:pt x="198" y="2670"/>
                  </a:lnTo>
                  <a:cubicBezTo>
                    <a:pt x="198" y="2670"/>
                    <a:pt x="198" y="2681"/>
                    <a:pt x="198" y="2681"/>
                  </a:cubicBezTo>
                  <a:cubicBezTo>
                    <a:pt x="198" y="2692"/>
                    <a:pt x="198" y="2703"/>
                    <a:pt x="209" y="2714"/>
                  </a:cubicBezTo>
                  <a:cubicBezTo>
                    <a:pt x="209" y="2714"/>
                    <a:pt x="209" y="2714"/>
                    <a:pt x="209" y="2725"/>
                  </a:cubicBezTo>
                  <a:cubicBezTo>
                    <a:pt x="209" y="2725"/>
                    <a:pt x="209" y="2736"/>
                    <a:pt x="209" y="2747"/>
                  </a:cubicBezTo>
                  <a:cubicBezTo>
                    <a:pt x="209" y="2747"/>
                    <a:pt x="209" y="2758"/>
                    <a:pt x="209" y="2758"/>
                  </a:cubicBezTo>
                  <a:cubicBezTo>
                    <a:pt x="209" y="2769"/>
                    <a:pt x="220" y="2769"/>
                    <a:pt x="220" y="2780"/>
                  </a:cubicBezTo>
                  <a:cubicBezTo>
                    <a:pt x="220" y="2791"/>
                    <a:pt x="220" y="2802"/>
                    <a:pt x="220" y="2813"/>
                  </a:cubicBezTo>
                  <a:lnTo>
                    <a:pt x="231" y="2835"/>
                  </a:lnTo>
                  <a:cubicBezTo>
                    <a:pt x="231" y="2846"/>
                    <a:pt x="231" y="2846"/>
                    <a:pt x="231" y="2846"/>
                  </a:cubicBezTo>
                  <a:cubicBezTo>
                    <a:pt x="231" y="2846"/>
                    <a:pt x="231" y="2846"/>
                    <a:pt x="231" y="2857"/>
                  </a:cubicBezTo>
                  <a:lnTo>
                    <a:pt x="231" y="2878"/>
                  </a:lnTo>
                  <a:cubicBezTo>
                    <a:pt x="231" y="2889"/>
                    <a:pt x="231" y="2911"/>
                    <a:pt x="242" y="2922"/>
                  </a:cubicBezTo>
                  <a:cubicBezTo>
                    <a:pt x="242" y="2933"/>
                    <a:pt x="242" y="2944"/>
                    <a:pt x="242" y="2944"/>
                  </a:cubicBezTo>
                  <a:cubicBezTo>
                    <a:pt x="242" y="2955"/>
                    <a:pt x="242" y="2955"/>
                    <a:pt x="242" y="2966"/>
                  </a:cubicBezTo>
                  <a:cubicBezTo>
                    <a:pt x="242" y="2977"/>
                    <a:pt x="253" y="2988"/>
                    <a:pt x="253" y="2999"/>
                  </a:cubicBezTo>
                  <a:cubicBezTo>
                    <a:pt x="253" y="3010"/>
                    <a:pt x="253" y="3010"/>
                    <a:pt x="253" y="3021"/>
                  </a:cubicBezTo>
                  <a:cubicBezTo>
                    <a:pt x="253" y="3032"/>
                    <a:pt x="264" y="3043"/>
                    <a:pt x="264" y="3043"/>
                  </a:cubicBezTo>
                  <a:cubicBezTo>
                    <a:pt x="264" y="3054"/>
                    <a:pt x="264" y="3076"/>
                    <a:pt x="264" y="3087"/>
                  </a:cubicBezTo>
                  <a:cubicBezTo>
                    <a:pt x="275" y="3098"/>
                    <a:pt x="275" y="3109"/>
                    <a:pt x="275" y="3120"/>
                  </a:cubicBezTo>
                  <a:cubicBezTo>
                    <a:pt x="275" y="3135"/>
                    <a:pt x="275" y="3144"/>
                    <a:pt x="275" y="3153"/>
                  </a:cubicBezTo>
                  <a:cubicBezTo>
                    <a:pt x="275" y="3164"/>
                    <a:pt x="286" y="3164"/>
                    <a:pt x="286" y="3175"/>
                  </a:cubicBezTo>
                  <a:cubicBezTo>
                    <a:pt x="286" y="3186"/>
                    <a:pt x="286" y="3197"/>
                    <a:pt x="286" y="3208"/>
                  </a:cubicBezTo>
                  <a:cubicBezTo>
                    <a:pt x="286" y="3208"/>
                    <a:pt x="286" y="3219"/>
                    <a:pt x="286" y="3219"/>
                  </a:cubicBezTo>
                  <a:cubicBezTo>
                    <a:pt x="297" y="3230"/>
                    <a:pt x="297" y="3241"/>
                    <a:pt x="297" y="3263"/>
                  </a:cubicBezTo>
                  <a:lnTo>
                    <a:pt x="297" y="3274"/>
                  </a:lnTo>
                  <a:cubicBezTo>
                    <a:pt x="297" y="3274"/>
                    <a:pt x="308" y="3285"/>
                    <a:pt x="308" y="3296"/>
                  </a:cubicBezTo>
                  <a:lnTo>
                    <a:pt x="308" y="3285"/>
                  </a:lnTo>
                  <a:cubicBezTo>
                    <a:pt x="319" y="3351"/>
                    <a:pt x="330" y="3406"/>
                    <a:pt x="341" y="3472"/>
                  </a:cubicBezTo>
                  <a:cubicBezTo>
                    <a:pt x="374" y="3659"/>
                    <a:pt x="418" y="3846"/>
                    <a:pt x="451" y="4022"/>
                  </a:cubicBezTo>
                  <a:cubicBezTo>
                    <a:pt x="462" y="4055"/>
                    <a:pt x="462" y="4088"/>
                    <a:pt x="473" y="4121"/>
                  </a:cubicBezTo>
                  <a:cubicBezTo>
                    <a:pt x="484" y="4165"/>
                    <a:pt x="495" y="4209"/>
                    <a:pt x="506" y="4253"/>
                  </a:cubicBezTo>
                  <a:cubicBezTo>
                    <a:pt x="539" y="4440"/>
                    <a:pt x="583" y="4627"/>
                    <a:pt x="627" y="4814"/>
                  </a:cubicBezTo>
                  <a:cubicBezTo>
                    <a:pt x="660" y="4935"/>
                    <a:pt x="682" y="5056"/>
                    <a:pt x="715" y="5177"/>
                  </a:cubicBezTo>
                  <a:cubicBezTo>
                    <a:pt x="726" y="5210"/>
                    <a:pt x="726" y="5232"/>
                    <a:pt x="737" y="5254"/>
                  </a:cubicBezTo>
                  <a:cubicBezTo>
                    <a:pt x="759" y="5331"/>
                    <a:pt x="770" y="5397"/>
                    <a:pt x="792" y="5474"/>
                  </a:cubicBezTo>
                  <a:lnTo>
                    <a:pt x="946" y="6046"/>
                  </a:lnTo>
                  <a:cubicBezTo>
                    <a:pt x="979" y="6156"/>
                    <a:pt x="1001" y="6277"/>
                    <a:pt x="1034" y="6387"/>
                  </a:cubicBezTo>
                  <a:cubicBezTo>
                    <a:pt x="1045" y="6409"/>
                    <a:pt x="1045" y="6442"/>
                    <a:pt x="1056" y="6464"/>
                  </a:cubicBezTo>
                  <a:cubicBezTo>
                    <a:pt x="1078" y="6541"/>
                    <a:pt x="1100" y="6618"/>
                    <a:pt x="1122" y="6694"/>
                  </a:cubicBezTo>
                  <a:cubicBezTo>
                    <a:pt x="1188" y="6892"/>
                    <a:pt x="1243" y="7079"/>
                    <a:pt x="1298" y="7266"/>
                  </a:cubicBezTo>
                  <a:cubicBezTo>
                    <a:pt x="1320" y="7343"/>
                    <a:pt x="1342" y="7420"/>
                    <a:pt x="1364" y="7497"/>
                  </a:cubicBezTo>
                  <a:cubicBezTo>
                    <a:pt x="1452" y="7761"/>
                    <a:pt x="1529" y="8036"/>
                    <a:pt x="1617" y="8311"/>
                  </a:cubicBezTo>
                  <a:cubicBezTo>
                    <a:pt x="1650" y="8399"/>
                    <a:pt x="1683" y="8498"/>
                    <a:pt x="1705" y="8586"/>
                  </a:cubicBezTo>
                  <a:cubicBezTo>
                    <a:pt x="1727" y="8641"/>
                    <a:pt x="1738" y="8696"/>
                    <a:pt x="1760" y="8740"/>
                  </a:cubicBezTo>
                  <a:cubicBezTo>
                    <a:pt x="1804" y="8883"/>
                    <a:pt x="1848" y="9026"/>
                    <a:pt x="1903" y="9169"/>
                  </a:cubicBezTo>
                  <a:cubicBezTo>
                    <a:pt x="1936" y="9268"/>
                    <a:pt x="1969" y="9367"/>
                    <a:pt x="2002" y="9466"/>
                  </a:cubicBezTo>
                  <a:lnTo>
                    <a:pt x="2189" y="9994"/>
                  </a:lnTo>
                  <a:cubicBezTo>
                    <a:pt x="2200" y="10038"/>
                    <a:pt x="2211" y="10082"/>
                    <a:pt x="2233" y="10126"/>
                  </a:cubicBezTo>
                  <a:cubicBezTo>
                    <a:pt x="2244" y="10159"/>
                    <a:pt x="2255" y="10203"/>
                    <a:pt x="2277" y="10247"/>
                  </a:cubicBezTo>
                  <a:cubicBezTo>
                    <a:pt x="2343" y="10423"/>
                    <a:pt x="2409" y="10598"/>
                    <a:pt x="2475" y="10774"/>
                  </a:cubicBezTo>
                  <a:cubicBezTo>
                    <a:pt x="2486" y="10818"/>
                    <a:pt x="2508" y="10851"/>
                    <a:pt x="2519" y="10895"/>
                  </a:cubicBezTo>
                  <a:cubicBezTo>
                    <a:pt x="2530" y="10917"/>
                    <a:pt x="2541" y="10939"/>
                    <a:pt x="2541" y="10961"/>
                  </a:cubicBezTo>
                  <a:cubicBezTo>
                    <a:pt x="2563" y="10994"/>
                    <a:pt x="2574" y="11027"/>
                    <a:pt x="2585" y="11060"/>
                  </a:cubicBezTo>
                  <a:cubicBezTo>
                    <a:pt x="2640" y="11203"/>
                    <a:pt x="2695" y="11346"/>
                    <a:pt x="2761" y="11489"/>
                  </a:cubicBezTo>
                  <a:cubicBezTo>
                    <a:pt x="2794" y="11577"/>
                    <a:pt x="2827" y="11665"/>
                    <a:pt x="2860" y="11753"/>
                  </a:cubicBezTo>
                  <a:cubicBezTo>
                    <a:pt x="2893" y="11819"/>
                    <a:pt x="2926" y="11896"/>
                    <a:pt x="2959" y="11962"/>
                  </a:cubicBezTo>
                  <a:cubicBezTo>
                    <a:pt x="2992" y="12050"/>
                    <a:pt x="3036" y="12138"/>
                    <a:pt x="3069" y="12226"/>
                  </a:cubicBezTo>
                  <a:cubicBezTo>
                    <a:pt x="3069" y="12237"/>
                    <a:pt x="3080" y="12248"/>
                    <a:pt x="3080" y="12259"/>
                  </a:cubicBezTo>
                  <a:cubicBezTo>
                    <a:pt x="3091" y="12281"/>
                    <a:pt x="3102" y="12292"/>
                    <a:pt x="3102" y="12303"/>
                  </a:cubicBezTo>
                  <a:cubicBezTo>
                    <a:pt x="3113" y="12314"/>
                    <a:pt x="3113" y="12325"/>
                    <a:pt x="3124" y="12336"/>
                  </a:cubicBezTo>
                  <a:lnTo>
                    <a:pt x="3102" y="12336"/>
                  </a:lnTo>
                  <a:cubicBezTo>
                    <a:pt x="3113" y="12336"/>
                    <a:pt x="3124" y="12347"/>
                    <a:pt x="3124" y="12347"/>
                  </a:cubicBezTo>
                  <a:cubicBezTo>
                    <a:pt x="3135" y="12336"/>
                    <a:pt x="3135" y="12336"/>
                    <a:pt x="3135" y="12336"/>
                  </a:cubicBezTo>
                  <a:cubicBezTo>
                    <a:pt x="3135" y="12336"/>
                    <a:pt x="3135" y="12325"/>
                    <a:pt x="3135" y="12314"/>
                  </a:cubicBezTo>
                  <a:cubicBezTo>
                    <a:pt x="3135" y="12303"/>
                    <a:pt x="3124" y="12292"/>
                    <a:pt x="3124" y="12270"/>
                  </a:cubicBezTo>
                  <a:cubicBezTo>
                    <a:pt x="3113" y="12259"/>
                    <a:pt x="3113" y="12248"/>
                    <a:pt x="3102" y="12237"/>
                  </a:cubicBezTo>
                  <a:cubicBezTo>
                    <a:pt x="3080" y="12193"/>
                    <a:pt x="3069" y="12138"/>
                    <a:pt x="3047" y="12094"/>
                  </a:cubicBezTo>
                  <a:cubicBezTo>
                    <a:pt x="3014" y="12006"/>
                    <a:pt x="2981" y="11929"/>
                    <a:pt x="2948" y="11841"/>
                  </a:cubicBezTo>
                  <a:cubicBezTo>
                    <a:pt x="2893" y="11720"/>
                    <a:pt x="2849" y="11588"/>
                    <a:pt x="2794" y="11467"/>
                  </a:cubicBezTo>
                  <a:cubicBezTo>
                    <a:pt x="2761" y="11390"/>
                    <a:pt x="2739" y="11313"/>
                    <a:pt x="2706" y="11236"/>
                  </a:cubicBezTo>
                  <a:cubicBezTo>
                    <a:pt x="2673" y="11148"/>
                    <a:pt x="2629" y="11060"/>
                    <a:pt x="2596" y="10961"/>
                  </a:cubicBezTo>
                  <a:cubicBezTo>
                    <a:pt x="2585" y="10928"/>
                    <a:pt x="2574" y="10895"/>
                    <a:pt x="2563" y="10862"/>
                  </a:cubicBezTo>
                  <a:cubicBezTo>
                    <a:pt x="2508" y="10719"/>
                    <a:pt x="2453" y="10565"/>
                    <a:pt x="2398" y="10412"/>
                  </a:cubicBezTo>
                  <a:cubicBezTo>
                    <a:pt x="2365" y="10335"/>
                    <a:pt x="2343" y="10258"/>
                    <a:pt x="2310" y="10170"/>
                  </a:cubicBezTo>
                  <a:lnTo>
                    <a:pt x="2277" y="10093"/>
                  </a:lnTo>
                  <a:cubicBezTo>
                    <a:pt x="2222" y="9928"/>
                    <a:pt x="2178" y="9774"/>
                    <a:pt x="2123" y="9620"/>
                  </a:cubicBezTo>
                  <a:cubicBezTo>
                    <a:pt x="2090" y="9521"/>
                    <a:pt x="2057" y="9422"/>
                    <a:pt x="2024" y="9312"/>
                  </a:cubicBezTo>
                  <a:cubicBezTo>
                    <a:pt x="1969" y="9147"/>
                    <a:pt x="1914" y="8971"/>
                    <a:pt x="1859" y="8806"/>
                  </a:cubicBezTo>
                  <a:cubicBezTo>
                    <a:pt x="1815" y="8696"/>
                    <a:pt x="1793" y="8597"/>
                    <a:pt x="1760" y="8498"/>
                  </a:cubicBezTo>
                  <a:cubicBezTo>
                    <a:pt x="1716" y="8366"/>
                    <a:pt x="1672" y="8234"/>
                    <a:pt x="1639" y="8113"/>
                  </a:cubicBezTo>
                  <a:cubicBezTo>
                    <a:pt x="1595" y="7948"/>
                    <a:pt x="1540" y="7794"/>
                    <a:pt x="1496" y="7640"/>
                  </a:cubicBezTo>
                  <a:cubicBezTo>
                    <a:pt x="1474" y="7541"/>
                    <a:pt x="1441" y="7453"/>
                    <a:pt x="1419" y="7365"/>
                  </a:cubicBezTo>
                  <a:cubicBezTo>
                    <a:pt x="1320" y="7035"/>
                    <a:pt x="1232" y="6716"/>
                    <a:pt x="1133" y="6398"/>
                  </a:cubicBezTo>
                  <a:cubicBezTo>
                    <a:pt x="1111" y="6332"/>
                    <a:pt x="1100" y="6266"/>
                    <a:pt x="1078" y="6200"/>
                  </a:cubicBezTo>
                  <a:cubicBezTo>
                    <a:pt x="1034" y="6013"/>
                    <a:pt x="990" y="5826"/>
                    <a:pt x="935" y="5650"/>
                  </a:cubicBezTo>
                  <a:cubicBezTo>
                    <a:pt x="902" y="5496"/>
                    <a:pt x="858" y="5342"/>
                    <a:pt x="814" y="5188"/>
                  </a:cubicBezTo>
                  <a:cubicBezTo>
                    <a:pt x="803" y="5111"/>
                    <a:pt x="781" y="5045"/>
                    <a:pt x="770" y="4979"/>
                  </a:cubicBezTo>
                  <a:cubicBezTo>
                    <a:pt x="726" y="4781"/>
                    <a:pt x="682" y="4594"/>
                    <a:pt x="638" y="4407"/>
                  </a:cubicBezTo>
                  <a:cubicBezTo>
                    <a:pt x="616" y="4319"/>
                    <a:pt x="605" y="4242"/>
                    <a:pt x="583" y="4165"/>
                  </a:cubicBezTo>
                  <a:cubicBezTo>
                    <a:pt x="572" y="4132"/>
                    <a:pt x="572" y="4110"/>
                    <a:pt x="561" y="4077"/>
                  </a:cubicBezTo>
                  <a:cubicBezTo>
                    <a:pt x="539" y="3934"/>
                    <a:pt x="506" y="3791"/>
                    <a:pt x="473" y="3648"/>
                  </a:cubicBezTo>
                  <a:cubicBezTo>
                    <a:pt x="462" y="3560"/>
                    <a:pt x="440" y="3472"/>
                    <a:pt x="418" y="3373"/>
                  </a:cubicBezTo>
                  <a:cubicBezTo>
                    <a:pt x="418" y="3340"/>
                    <a:pt x="407" y="3307"/>
                    <a:pt x="396" y="3263"/>
                  </a:cubicBezTo>
                  <a:lnTo>
                    <a:pt x="396" y="3252"/>
                  </a:lnTo>
                  <a:cubicBezTo>
                    <a:pt x="396" y="3252"/>
                    <a:pt x="396" y="3241"/>
                    <a:pt x="396" y="3241"/>
                  </a:cubicBezTo>
                  <a:lnTo>
                    <a:pt x="396" y="3230"/>
                  </a:lnTo>
                  <a:cubicBezTo>
                    <a:pt x="396" y="3219"/>
                    <a:pt x="396" y="3208"/>
                    <a:pt x="396" y="3197"/>
                  </a:cubicBezTo>
                  <a:cubicBezTo>
                    <a:pt x="396" y="3197"/>
                    <a:pt x="396" y="3197"/>
                    <a:pt x="396" y="3186"/>
                  </a:cubicBezTo>
                  <a:lnTo>
                    <a:pt x="385" y="3186"/>
                  </a:lnTo>
                  <a:cubicBezTo>
                    <a:pt x="385" y="3175"/>
                    <a:pt x="385" y="3175"/>
                    <a:pt x="385" y="3164"/>
                  </a:cubicBezTo>
                  <a:cubicBezTo>
                    <a:pt x="385" y="3153"/>
                    <a:pt x="385" y="3153"/>
                    <a:pt x="385" y="3142"/>
                  </a:cubicBezTo>
                  <a:cubicBezTo>
                    <a:pt x="385" y="3131"/>
                    <a:pt x="374" y="3131"/>
                    <a:pt x="374" y="3120"/>
                  </a:cubicBezTo>
                  <a:cubicBezTo>
                    <a:pt x="374" y="3098"/>
                    <a:pt x="374" y="3087"/>
                    <a:pt x="374" y="3065"/>
                  </a:cubicBezTo>
                  <a:cubicBezTo>
                    <a:pt x="374" y="3054"/>
                    <a:pt x="363" y="3054"/>
                    <a:pt x="363" y="3043"/>
                  </a:cubicBezTo>
                  <a:lnTo>
                    <a:pt x="363" y="3032"/>
                  </a:lnTo>
                  <a:cubicBezTo>
                    <a:pt x="363" y="3032"/>
                    <a:pt x="363" y="3021"/>
                    <a:pt x="363" y="3021"/>
                  </a:cubicBezTo>
                  <a:cubicBezTo>
                    <a:pt x="363" y="3021"/>
                    <a:pt x="363" y="3021"/>
                    <a:pt x="363" y="3010"/>
                  </a:cubicBezTo>
                  <a:cubicBezTo>
                    <a:pt x="363" y="2999"/>
                    <a:pt x="352" y="2988"/>
                    <a:pt x="352" y="2977"/>
                  </a:cubicBezTo>
                  <a:cubicBezTo>
                    <a:pt x="352" y="2966"/>
                    <a:pt x="352" y="2966"/>
                    <a:pt x="352" y="2955"/>
                  </a:cubicBezTo>
                  <a:cubicBezTo>
                    <a:pt x="352" y="2955"/>
                    <a:pt x="352" y="2944"/>
                    <a:pt x="352" y="2944"/>
                  </a:cubicBezTo>
                  <a:cubicBezTo>
                    <a:pt x="352" y="2922"/>
                    <a:pt x="352" y="2911"/>
                    <a:pt x="341" y="2900"/>
                  </a:cubicBezTo>
                  <a:cubicBezTo>
                    <a:pt x="341" y="2900"/>
                    <a:pt x="341" y="2900"/>
                    <a:pt x="341" y="2889"/>
                  </a:cubicBezTo>
                  <a:lnTo>
                    <a:pt x="341" y="2868"/>
                  </a:lnTo>
                  <a:cubicBezTo>
                    <a:pt x="330" y="2868"/>
                    <a:pt x="330" y="2857"/>
                    <a:pt x="330" y="2846"/>
                  </a:cubicBezTo>
                  <a:cubicBezTo>
                    <a:pt x="330" y="2846"/>
                    <a:pt x="330" y="2835"/>
                    <a:pt x="330" y="2835"/>
                  </a:cubicBezTo>
                  <a:cubicBezTo>
                    <a:pt x="330" y="2835"/>
                    <a:pt x="330" y="2824"/>
                    <a:pt x="330" y="2824"/>
                  </a:cubicBezTo>
                  <a:cubicBezTo>
                    <a:pt x="330" y="2824"/>
                    <a:pt x="330" y="2813"/>
                    <a:pt x="330" y="2802"/>
                  </a:cubicBezTo>
                  <a:lnTo>
                    <a:pt x="330" y="2791"/>
                  </a:lnTo>
                  <a:cubicBezTo>
                    <a:pt x="330" y="2791"/>
                    <a:pt x="319" y="2780"/>
                    <a:pt x="319" y="2780"/>
                  </a:cubicBezTo>
                  <a:cubicBezTo>
                    <a:pt x="319" y="2769"/>
                    <a:pt x="319" y="2769"/>
                    <a:pt x="319" y="2769"/>
                  </a:cubicBezTo>
                  <a:cubicBezTo>
                    <a:pt x="319" y="2758"/>
                    <a:pt x="319" y="2758"/>
                    <a:pt x="319" y="2747"/>
                  </a:cubicBezTo>
                  <a:lnTo>
                    <a:pt x="319" y="2736"/>
                  </a:lnTo>
                  <a:cubicBezTo>
                    <a:pt x="319" y="2736"/>
                    <a:pt x="319" y="2725"/>
                    <a:pt x="319" y="2725"/>
                  </a:cubicBezTo>
                  <a:lnTo>
                    <a:pt x="319" y="2714"/>
                  </a:lnTo>
                  <a:cubicBezTo>
                    <a:pt x="319" y="2714"/>
                    <a:pt x="319" y="2703"/>
                    <a:pt x="319" y="2703"/>
                  </a:cubicBezTo>
                  <a:cubicBezTo>
                    <a:pt x="319" y="2703"/>
                    <a:pt x="308" y="2692"/>
                    <a:pt x="308" y="2692"/>
                  </a:cubicBezTo>
                  <a:cubicBezTo>
                    <a:pt x="308" y="2681"/>
                    <a:pt x="308" y="2681"/>
                    <a:pt x="308" y="2681"/>
                  </a:cubicBezTo>
                  <a:lnTo>
                    <a:pt x="308" y="2648"/>
                  </a:lnTo>
                  <a:cubicBezTo>
                    <a:pt x="308" y="2648"/>
                    <a:pt x="308" y="2637"/>
                    <a:pt x="308" y="2637"/>
                  </a:cubicBezTo>
                  <a:cubicBezTo>
                    <a:pt x="286" y="2505"/>
                    <a:pt x="264" y="2373"/>
                    <a:pt x="242" y="2241"/>
                  </a:cubicBezTo>
                  <a:cubicBezTo>
                    <a:pt x="220" y="2109"/>
                    <a:pt x="209" y="1977"/>
                    <a:pt x="198" y="1834"/>
                  </a:cubicBezTo>
                  <a:cubicBezTo>
                    <a:pt x="198" y="1823"/>
                    <a:pt x="187" y="1801"/>
                    <a:pt x="187" y="1779"/>
                  </a:cubicBezTo>
                  <a:cubicBezTo>
                    <a:pt x="187" y="1757"/>
                    <a:pt x="187" y="1724"/>
                    <a:pt x="187" y="1702"/>
                  </a:cubicBezTo>
                  <a:cubicBezTo>
                    <a:pt x="176" y="1614"/>
                    <a:pt x="165" y="1526"/>
                    <a:pt x="165" y="1427"/>
                  </a:cubicBezTo>
                  <a:cubicBezTo>
                    <a:pt x="154" y="1317"/>
                    <a:pt x="143" y="1196"/>
                    <a:pt x="143" y="1075"/>
                  </a:cubicBezTo>
                  <a:cubicBezTo>
                    <a:pt x="132" y="921"/>
                    <a:pt x="121" y="778"/>
                    <a:pt x="121" y="624"/>
                  </a:cubicBezTo>
                  <a:cubicBezTo>
                    <a:pt x="110" y="492"/>
                    <a:pt x="99" y="360"/>
                    <a:pt x="99" y="228"/>
                  </a:cubicBezTo>
                  <a:cubicBezTo>
                    <a:pt x="88" y="195"/>
                    <a:pt x="88" y="162"/>
                    <a:pt x="88" y="118"/>
                  </a:cubicBezTo>
                  <a:lnTo>
                    <a:pt x="88" y="107"/>
                  </a:lnTo>
                  <a:cubicBezTo>
                    <a:pt x="88" y="85"/>
                    <a:pt x="88" y="74"/>
                    <a:pt x="88" y="63"/>
                  </a:cubicBezTo>
                  <a:cubicBezTo>
                    <a:pt x="88" y="52"/>
                    <a:pt x="77" y="41"/>
                    <a:pt x="77" y="30"/>
                  </a:cubicBezTo>
                  <a:cubicBezTo>
                    <a:pt x="77" y="30"/>
                    <a:pt x="77" y="30"/>
                    <a:pt x="66" y="19"/>
                  </a:cubicBezTo>
                  <a:cubicBezTo>
                    <a:pt x="66" y="8"/>
                    <a:pt x="55" y="8"/>
                    <a:pt x="44" y="8"/>
                  </a:cubicBezTo>
                  <a:cubicBezTo>
                    <a:pt x="44" y="3"/>
                    <a:pt x="42" y="0"/>
                    <a:pt x="3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3">
              <a:extLst>
                <a:ext uri="{FF2B5EF4-FFF2-40B4-BE49-F238E27FC236}">
                  <a16:creationId xmlns:a16="http://schemas.microsoft.com/office/drawing/2014/main" id="{72DD5254-8DA3-4A88-BDC6-247DAB361F44}"/>
                </a:ext>
              </a:extLst>
            </p:cNvPr>
            <p:cNvSpPr/>
            <p:nvPr/>
          </p:nvSpPr>
          <p:spPr>
            <a:xfrm>
              <a:off x="4226250" y="-1195875"/>
              <a:ext cx="17350" cy="79750"/>
            </a:xfrm>
            <a:custGeom>
              <a:avLst/>
              <a:gdLst/>
              <a:ahLst/>
              <a:cxnLst/>
              <a:rect l="l" t="t" r="r" b="b"/>
              <a:pathLst>
                <a:path w="694" h="3190" extrusionOk="0">
                  <a:moveTo>
                    <a:pt x="319" y="1067"/>
                  </a:moveTo>
                  <a:cubicBezTo>
                    <a:pt x="322" y="1073"/>
                    <a:pt x="324" y="1078"/>
                    <a:pt x="326" y="1084"/>
                  </a:cubicBezTo>
                  <a:lnTo>
                    <a:pt x="326" y="1084"/>
                  </a:lnTo>
                  <a:cubicBezTo>
                    <a:pt x="323" y="1079"/>
                    <a:pt x="321" y="1073"/>
                    <a:pt x="319" y="1067"/>
                  </a:cubicBezTo>
                  <a:close/>
                  <a:moveTo>
                    <a:pt x="55" y="1"/>
                  </a:moveTo>
                  <a:cubicBezTo>
                    <a:pt x="22" y="12"/>
                    <a:pt x="22" y="56"/>
                    <a:pt x="22" y="77"/>
                  </a:cubicBezTo>
                  <a:cubicBezTo>
                    <a:pt x="22" y="99"/>
                    <a:pt x="22" y="121"/>
                    <a:pt x="22" y="143"/>
                  </a:cubicBezTo>
                  <a:cubicBezTo>
                    <a:pt x="33" y="187"/>
                    <a:pt x="44" y="231"/>
                    <a:pt x="55" y="275"/>
                  </a:cubicBezTo>
                  <a:cubicBezTo>
                    <a:pt x="77" y="363"/>
                    <a:pt x="99" y="440"/>
                    <a:pt x="121" y="528"/>
                  </a:cubicBezTo>
                  <a:cubicBezTo>
                    <a:pt x="143" y="605"/>
                    <a:pt x="176" y="693"/>
                    <a:pt x="198" y="770"/>
                  </a:cubicBezTo>
                  <a:cubicBezTo>
                    <a:pt x="231" y="858"/>
                    <a:pt x="275" y="946"/>
                    <a:pt x="308" y="1034"/>
                  </a:cubicBezTo>
                  <a:cubicBezTo>
                    <a:pt x="308" y="1045"/>
                    <a:pt x="308" y="1045"/>
                    <a:pt x="308" y="1045"/>
                  </a:cubicBezTo>
                  <a:cubicBezTo>
                    <a:pt x="314" y="1051"/>
                    <a:pt x="317" y="1059"/>
                    <a:pt x="319" y="1067"/>
                  </a:cubicBezTo>
                  <a:lnTo>
                    <a:pt x="319" y="1067"/>
                  </a:lnTo>
                  <a:cubicBezTo>
                    <a:pt x="319" y="1067"/>
                    <a:pt x="319" y="1067"/>
                    <a:pt x="319" y="1067"/>
                  </a:cubicBezTo>
                  <a:lnTo>
                    <a:pt x="319" y="1067"/>
                  </a:lnTo>
                  <a:cubicBezTo>
                    <a:pt x="319" y="1067"/>
                    <a:pt x="319" y="1067"/>
                    <a:pt x="319" y="1067"/>
                  </a:cubicBezTo>
                  <a:lnTo>
                    <a:pt x="319" y="1067"/>
                  </a:lnTo>
                  <a:cubicBezTo>
                    <a:pt x="319" y="1077"/>
                    <a:pt x="319" y="1078"/>
                    <a:pt x="327" y="1086"/>
                  </a:cubicBezTo>
                  <a:lnTo>
                    <a:pt x="327" y="1086"/>
                  </a:lnTo>
                  <a:cubicBezTo>
                    <a:pt x="327" y="1085"/>
                    <a:pt x="326" y="1085"/>
                    <a:pt x="326" y="1084"/>
                  </a:cubicBezTo>
                  <a:lnTo>
                    <a:pt x="326" y="1084"/>
                  </a:lnTo>
                  <a:cubicBezTo>
                    <a:pt x="327" y="1086"/>
                    <a:pt x="329" y="1088"/>
                    <a:pt x="330" y="1089"/>
                  </a:cubicBezTo>
                  <a:cubicBezTo>
                    <a:pt x="329" y="1088"/>
                    <a:pt x="328" y="1087"/>
                    <a:pt x="327" y="1086"/>
                  </a:cubicBezTo>
                  <a:lnTo>
                    <a:pt x="327" y="1086"/>
                  </a:lnTo>
                  <a:cubicBezTo>
                    <a:pt x="356" y="1158"/>
                    <a:pt x="376" y="1238"/>
                    <a:pt x="396" y="1309"/>
                  </a:cubicBezTo>
                  <a:cubicBezTo>
                    <a:pt x="418" y="1386"/>
                    <a:pt x="440" y="1463"/>
                    <a:pt x="451" y="1529"/>
                  </a:cubicBezTo>
                  <a:cubicBezTo>
                    <a:pt x="462" y="1584"/>
                    <a:pt x="473" y="1628"/>
                    <a:pt x="473" y="1672"/>
                  </a:cubicBezTo>
                  <a:cubicBezTo>
                    <a:pt x="473" y="1705"/>
                    <a:pt x="473" y="1749"/>
                    <a:pt x="473" y="1793"/>
                  </a:cubicBezTo>
                  <a:cubicBezTo>
                    <a:pt x="473" y="1848"/>
                    <a:pt x="473" y="1914"/>
                    <a:pt x="462" y="1969"/>
                  </a:cubicBezTo>
                  <a:cubicBezTo>
                    <a:pt x="451" y="2024"/>
                    <a:pt x="440" y="2090"/>
                    <a:pt x="429" y="2145"/>
                  </a:cubicBezTo>
                  <a:cubicBezTo>
                    <a:pt x="407" y="2244"/>
                    <a:pt x="374" y="2343"/>
                    <a:pt x="341" y="2442"/>
                  </a:cubicBezTo>
                  <a:cubicBezTo>
                    <a:pt x="319" y="2486"/>
                    <a:pt x="297" y="2530"/>
                    <a:pt x="275" y="2585"/>
                  </a:cubicBezTo>
                  <a:cubicBezTo>
                    <a:pt x="253" y="2629"/>
                    <a:pt x="242" y="2673"/>
                    <a:pt x="209" y="2717"/>
                  </a:cubicBezTo>
                  <a:cubicBezTo>
                    <a:pt x="198" y="2761"/>
                    <a:pt x="165" y="2794"/>
                    <a:pt x="143" y="2838"/>
                  </a:cubicBezTo>
                  <a:cubicBezTo>
                    <a:pt x="121" y="2871"/>
                    <a:pt x="99" y="2915"/>
                    <a:pt x="77" y="2948"/>
                  </a:cubicBezTo>
                  <a:cubicBezTo>
                    <a:pt x="55" y="2981"/>
                    <a:pt x="33" y="3003"/>
                    <a:pt x="22" y="3025"/>
                  </a:cubicBezTo>
                  <a:cubicBezTo>
                    <a:pt x="11" y="3069"/>
                    <a:pt x="0" y="3102"/>
                    <a:pt x="11" y="3146"/>
                  </a:cubicBezTo>
                  <a:cubicBezTo>
                    <a:pt x="11" y="3146"/>
                    <a:pt x="22" y="3157"/>
                    <a:pt x="22" y="3168"/>
                  </a:cubicBezTo>
                  <a:lnTo>
                    <a:pt x="33" y="3179"/>
                  </a:lnTo>
                  <a:lnTo>
                    <a:pt x="22" y="3179"/>
                  </a:lnTo>
                  <a:cubicBezTo>
                    <a:pt x="44" y="3190"/>
                    <a:pt x="55" y="3190"/>
                    <a:pt x="77" y="3190"/>
                  </a:cubicBezTo>
                  <a:cubicBezTo>
                    <a:pt x="110" y="3190"/>
                    <a:pt x="143" y="3168"/>
                    <a:pt x="165" y="3146"/>
                  </a:cubicBezTo>
                  <a:cubicBezTo>
                    <a:pt x="220" y="3069"/>
                    <a:pt x="275" y="3003"/>
                    <a:pt x="319" y="2926"/>
                  </a:cubicBezTo>
                  <a:cubicBezTo>
                    <a:pt x="374" y="2849"/>
                    <a:pt x="407" y="2750"/>
                    <a:pt x="451" y="2662"/>
                  </a:cubicBezTo>
                  <a:cubicBezTo>
                    <a:pt x="495" y="2585"/>
                    <a:pt x="528" y="2497"/>
                    <a:pt x="561" y="2409"/>
                  </a:cubicBezTo>
                  <a:cubicBezTo>
                    <a:pt x="594" y="2310"/>
                    <a:pt x="627" y="2222"/>
                    <a:pt x="649" y="2123"/>
                  </a:cubicBezTo>
                  <a:cubicBezTo>
                    <a:pt x="671" y="2024"/>
                    <a:pt x="682" y="1936"/>
                    <a:pt x="682" y="1848"/>
                  </a:cubicBezTo>
                  <a:cubicBezTo>
                    <a:pt x="693" y="1749"/>
                    <a:pt x="682" y="1639"/>
                    <a:pt x="671" y="1540"/>
                  </a:cubicBezTo>
                  <a:cubicBezTo>
                    <a:pt x="660" y="1485"/>
                    <a:pt x="660" y="1430"/>
                    <a:pt x="638" y="1375"/>
                  </a:cubicBezTo>
                  <a:cubicBezTo>
                    <a:pt x="627" y="1331"/>
                    <a:pt x="616" y="1276"/>
                    <a:pt x="594" y="1232"/>
                  </a:cubicBezTo>
                  <a:cubicBezTo>
                    <a:pt x="572" y="1133"/>
                    <a:pt x="539" y="1045"/>
                    <a:pt x="495" y="946"/>
                  </a:cubicBezTo>
                  <a:cubicBezTo>
                    <a:pt x="462" y="869"/>
                    <a:pt x="418" y="781"/>
                    <a:pt x="374" y="704"/>
                  </a:cubicBezTo>
                  <a:cubicBezTo>
                    <a:pt x="297" y="550"/>
                    <a:pt x="231" y="396"/>
                    <a:pt x="176" y="231"/>
                  </a:cubicBezTo>
                  <a:cubicBezTo>
                    <a:pt x="154" y="198"/>
                    <a:pt x="143" y="165"/>
                    <a:pt x="132" y="121"/>
                  </a:cubicBezTo>
                  <a:cubicBezTo>
                    <a:pt x="121" y="99"/>
                    <a:pt x="121" y="88"/>
                    <a:pt x="110" y="67"/>
                  </a:cubicBezTo>
                  <a:cubicBezTo>
                    <a:pt x="110" y="56"/>
                    <a:pt x="99" y="45"/>
                    <a:pt x="99" y="34"/>
                  </a:cubicBezTo>
                  <a:cubicBezTo>
                    <a:pt x="88" y="23"/>
                    <a:pt x="77"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3">
              <a:extLst>
                <a:ext uri="{FF2B5EF4-FFF2-40B4-BE49-F238E27FC236}">
                  <a16:creationId xmlns:a16="http://schemas.microsoft.com/office/drawing/2014/main" id="{7374A0E5-6C6D-6F4B-AC49-59E2CAEB5380}"/>
                </a:ext>
              </a:extLst>
            </p:cNvPr>
            <p:cNvSpPr/>
            <p:nvPr/>
          </p:nvSpPr>
          <p:spPr>
            <a:xfrm>
              <a:off x="4224325" y="-1190925"/>
              <a:ext cx="15150" cy="77000"/>
            </a:xfrm>
            <a:custGeom>
              <a:avLst/>
              <a:gdLst/>
              <a:ahLst/>
              <a:cxnLst/>
              <a:rect l="l" t="t" r="r" b="b"/>
              <a:pathLst>
                <a:path w="606" h="3080" extrusionOk="0">
                  <a:moveTo>
                    <a:pt x="418" y="440"/>
                  </a:moveTo>
                  <a:cubicBezTo>
                    <a:pt x="418" y="440"/>
                    <a:pt x="418" y="444"/>
                    <a:pt x="420" y="447"/>
                  </a:cubicBezTo>
                  <a:lnTo>
                    <a:pt x="420" y="447"/>
                  </a:lnTo>
                  <a:cubicBezTo>
                    <a:pt x="419" y="444"/>
                    <a:pt x="419" y="442"/>
                    <a:pt x="418" y="440"/>
                  </a:cubicBezTo>
                  <a:close/>
                  <a:moveTo>
                    <a:pt x="407" y="0"/>
                  </a:moveTo>
                  <a:cubicBezTo>
                    <a:pt x="385" y="0"/>
                    <a:pt x="374" y="11"/>
                    <a:pt x="374" y="22"/>
                  </a:cubicBezTo>
                  <a:cubicBezTo>
                    <a:pt x="363" y="33"/>
                    <a:pt x="363" y="55"/>
                    <a:pt x="363" y="66"/>
                  </a:cubicBezTo>
                  <a:cubicBezTo>
                    <a:pt x="374" y="110"/>
                    <a:pt x="374" y="143"/>
                    <a:pt x="374" y="176"/>
                  </a:cubicBezTo>
                  <a:cubicBezTo>
                    <a:pt x="374" y="209"/>
                    <a:pt x="385" y="242"/>
                    <a:pt x="396" y="275"/>
                  </a:cubicBezTo>
                  <a:cubicBezTo>
                    <a:pt x="396" y="308"/>
                    <a:pt x="407" y="341"/>
                    <a:pt x="407" y="363"/>
                  </a:cubicBezTo>
                  <a:cubicBezTo>
                    <a:pt x="407" y="374"/>
                    <a:pt x="407" y="374"/>
                    <a:pt x="407" y="374"/>
                  </a:cubicBezTo>
                  <a:cubicBezTo>
                    <a:pt x="407" y="374"/>
                    <a:pt x="418" y="385"/>
                    <a:pt x="418" y="396"/>
                  </a:cubicBezTo>
                  <a:cubicBezTo>
                    <a:pt x="407" y="385"/>
                    <a:pt x="407" y="385"/>
                    <a:pt x="407" y="385"/>
                  </a:cubicBezTo>
                  <a:lnTo>
                    <a:pt x="407" y="385"/>
                  </a:lnTo>
                  <a:lnTo>
                    <a:pt x="418" y="407"/>
                  </a:lnTo>
                  <a:cubicBezTo>
                    <a:pt x="418" y="414"/>
                    <a:pt x="418" y="418"/>
                    <a:pt x="418" y="418"/>
                  </a:cubicBezTo>
                  <a:cubicBezTo>
                    <a:pt x="418" y="429"/>
                    <a:pt x="418" y="429"/>
                    <a:pt x="418" y="440"/>
                  </a:cubicBezTo>
                  <a:cubicBezTo>
                    <a:pt x="418" y="440"/>
                    <a:pt x="418" y="440"/>
                    <a:pt x="418" y="440"/>
                  </a:cubicBezTo>
                  <a:lnTo>
                    <a:pt x="418" y="440"/>
                  </a:lnTo>
                  <a:cubicBezTo>
                    <a:pt x="418" y="440"/>
                    <a:pt x="429" y="451"/>
                    <a:pt x="429" y="451"/>
                  </a:cubicBezTo>
                  <a:cubicBezTo>
                    <a:pt x="424" y="451"/>
                    <a:pt x="421" y="449"/>
                    <a:pt x="420" y="447"/>
                  </a:cubicBezTo>
                  <a:lnTo>
                    <a:pt x="420" y="447"/>
                  </a:lnTo>
                  <a:cubicBezTo>
                    <a:pt x="441" y="521"/>
                    <a:pt x="452" y="596"/>
                    <a:pt x="462" y="671"/>
                  </a:cubicBezTo>
                  <a:cubicBezTo>
                    <a:pt x="462" y="759"/>
                    <a:pt x="473" y="847"/>
                    <a:pt x="484" y="924"/>
                  </a:cubicBezTo>
                  <a:cubicBezTo>
                    <a:pt x="484" y="979"/>
                    <a:pt x="495" y="1034"/>
                    <a:pt x="495" y="1089"/>
                  </a:cubicBezTo>
                  <a:cubicBezTo>
                    <a:pt x="495" y="1144"/>
                    <a:pt x="495" y="1210"/>
                    <a:pt x="506" y="1265"/>
                  </a:cubicBezTo>
                  <a:cubicBezTo>
                    <a:pt x="506" y="1364"/>
                    <a:pt x="506" y="1474"/>
                    <a:pt x="506" y="1584"/>
                  </a:cubicBezTo>
                  <a:cubicBezTo>
                    <a:pt x="506" y="1628"/>
                    <a:pt x="506" y="1672"/>
                    <a:pt x="495" y="1716"/>
                  </a:cubicBezTo>
                  <a:cubicBezTo>
                    <a:pt x="495" y="1771"/>
                    <a:pt x="495" y="1826"/>
                    <a:pt x="473" y="1881"/>
                  </a:cubicBezTo>
                  <a:cubicBezTo>
                    <a:pt x="473" y="1903"/>
                    <a:pt x="462" y="1914"/>
                    <a:pt x="462" y="1936"/>
                  </a:cubicBezTo>
                  <a:cubicBezTo>
                    <a:pt x="429" y="2046"/>
                    <a:pt x="385" y="2145"/>
                    <a:pt x="341" y="2255"/>
                  </a:cubicBezTo>
                  <a:cubicBezTo>
                    <a:pt x="297" y="2343"/>
                    <a:pt x="253" y="2442"/>
                    <a:pt x="209" y="2530"/>
                  </a:cubicBezTo>
                  <a:lnTo>
                    <a:pt x="198" y="2552"/>
                  </a:lnTo>
                  <a:cubicBezTo>
                    <a:pt x="154" y="2629"/>
                    <a:pt x="121" y="2706"/>
                    <a:pt x="88" y="2794"/>
                  </a:cubicBezTo>
                  <a:cubicBezTo>
                    <a:pt x="66" y="2838"/>
                    <a:pt x="33" y="2904"/>
                    <a:pt x="11" y="2948"/>
                  </a:cubicBezTo>
                  <a:cubicBezTo>
                    <a:pt x="11" y="2970"/>
                    <a:pt x="0" y="2981"/>
                    <a:pt x="0" y="3003"/>
                  </a:cubicBezTo>
                  <a:cubicBezTo>
                    <a:pt x="0" y="3025"/>
                    <a:pt x="0" y="3036"/>
                    <a:pt x="0" y="3047"/>
                  </a:cubicBezTo>
                  <a:cubicBezTo>
                    <a:pt x="0" y="3058"/>
                    <a:pt x="11" y="3069"/>
                    <a:pt x="11" y="3069"/>
                  </a:cubicBezTo>
                  <a:cubicBezTo>
                    <a:pt x="11" y="3080"/>
                    <a:pt x="22" y="3080"/>
                    <a:pt x="44" y="3080"/>
                  </a:cubicBezTo>
                  <a:lnTo>
                    <a:pt x="55" y="3080"/>
                  </a:lnTo>
                  <a:cubicBezTo>
                    <a:pt x="66" y="3069"/>
                    <a:pt x="77" y="3069"/>
                    <a:pt x="88" y="3058"/>
                  </a:cubicBezTo>
                  <a:cubicBezTo>
                    <a:pt x="99" y="3047"/>
                    <a:pt x="99" y="3036"/>
                    <a:pt x="110" y="3025"/>
                  </a:cubicBezTo>
                  <a:cubicBezTo>
                    <a:pt x="154" y="2926"/>
                    <a:pt x="198" y="2827"/>
                    <a:pt x="242" y="2739"/>
                  </a:cubicBezTo>
                  <a:cubicBezTo>
                    <a:pt x="242" y="2739"/>
                    <a:pt x="242" y="2739"/>
                    <a:pt x="242" y="2728"/>
                  </a:cubicBezTo>
                  <a:lnTo>
                    <a:pt x="264" y="2684"/>
                  </a:lnTo>
                  <a:cubicBezTo>
                    <a:pt x="319" y="2585"/>
                    <a:pt x="363" y="2486"/>
                    <a:pt x="407" y="2387"/>
                  </a:cubicBezTo>
                  <a:cubicBezTo>
                    <a:pt x="451" y="2288"/>
                    <a:pt x="495" y="2189"/>
                    <a:pt x="528" y="2079"/>
                  </a:cubicBezTo>
                  <a:cubicBezTo>
                    <a:pt x="550" y="2002"/>
                    <a:pt x="583" y="1925"/>
                    <a:pt x="583" y="1837"/>
                  </a:cubicBezTo>
                  <a:cubicBezTo>
                    <a:pt x="594" y="1782"/>
                    <a:pt x="594" y="1727"/>
                    <a:pt x="594" y="1672"/>
                  </a:cubicBezTo>
                  <a:lnTo>
                    <a:pt x="594" y="1661"/>
                  </a:lnTo>
                  <a:lnTo>
                    <a:pt x="594" y="1650"/>
                  </a:lnTo>
                  <a:cubicBezTo>
                    <a:pt x="605" y="1595"/>
                    <a:pt x="594" y="1529"/>
                    <a:pt x="594" y="1474"/>
                  </a:cubicBezTo>
                  <a:cubicBezTo>
                    <a:pt x="594" y="1364"/>
                    <a:pt x="583" y="1254"/>
                    <a:pt x="583" y="1144"/>
                  </a:cubicBezTo>
                  <a:cubicBezTo>
                    <a:pt x="572" y="1034"/>
                    <a:pt x="561" y="924"/>
                    <a:pt x="539" y="814"/>
                  </a:cubicBezTo>
                  <a:cubicBezTo>
                    <a:pt x="528" y="693"/>
                    <a:pt x="506" y="583"/>
                    <a:pt x="484" y="462"/>
                  </a:cubicBezTo>
                  <a:cubicBezTo>
                    <a:pt x="473" y="407"/>
                    <a:pt x="462" y="352"/>
                    <a:pt x="451" y="297"/>
                  </a:cubicBezTo>
                  <a:cubicBezTo>
                    <a:pt x="440" y="242"/>
                    <a:pt x="429" y="198"/>
                    <a:pt x="418" y="154"/>
                  </a:cubicBezTo>
                  <a:cubicBezTo>
                    <a:pt x="418" y="143"/>
                    <a:pt x="418" y="132"/>
                    <a:pt x="418" y="121"/>
                  </a:cubicBezTo>
                  <a:cubicBezTo>
                    <a:pt x="418" y="99"/>
                    <a:pt x="407" y="77"/>
                    <a:pt x="407" y="44"/>
                  </a:cubicBezTo>
                  <a:cubicBezTo>
                    <a:pt x="418" y="44"/>
                    <a:pt x="429" y="44"/>
                    <a:pt x="429" y="33"/>
                  </a:cubicBezTo>
                  <a:cubicBezTo>
                    <a:pt x="429" y="22"/>
                    <a:pt x="418" y="11"/>
                    <a:pt x="40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3">
              <a:extLst>
                <a:ext uri="{FF2B5EF4-FFF2-40B4-BE49-F238E27FC236}">
                  <a16:creationId xmlns:a16="http://schemas.microsoft.com/office/drawing/2014/main" id="{6FFD3C3C-AB1F-D4D2-7B45-C876CBC1C453}"/>
                </a:ext>
              </a:extLst>
            </p:cNvPr>
            <p:cNvSpPr/>
            <p:nvPr/>
          </p:nvSpPr>
          <p:spPr>
            <a:xfrm>
              <a:off x="4142125" y="-1211650"/>
              <a:ext cx="61325" cy="88925"/>
            </a:xfrm>
            <a:custGeom>
              <a:avLst/>
              <a:gdLst/>
              <a:ahLst/>
              <a:cxnLst/>
              <a:rect l="l" t="t" r="r" b="b"/>
              <a:pathLst>
                <a:path w="2453" h="3557" extrusionOk="0">
                  <a:moveTo>
                    <a:pt x="150" y="0"/>
                  </a:moveTo>
                  <a:cubicBezTo>
                    <a:pt x="126" y="0"/>
                    <a:pt x="104" y="11"/>
                    <a:pt x="88" y="27"/>
                  </a:cubicBezTo>
                  <a:cubicBezTo>
                    <a:pt x="66" y="60"/>
                    <a:pt x="33" y="82"/>
                    <a:pt x="22" y="126"/>
                  </a:cubicBezTo>
                  <a:cubicBezTo>
                    <a:pt x="11" y="159"/>
                    <a:pt x="11" y="203"/>
                    <a:pt x="0" y="236"/>
                  </a:cubicBezTo>
                  <a:cubicBezTo>
                    <a:pt x="0" y="313"/>
                    <a:pt x="0" y="379"/>
                    <a:pt x="0" y="456"/>
                  </a:cubicBezTo>
                  <a:cubicBezTo>
                    <a:pt x="0" y="511"/>
                    <a:pt x="11" y="566"/>
                    <a:pt x="22" y="621"/>
                  </a:cubicBezTo>
                  <a:cubicBezTo>
                    <a:pt x="33" y="687"/>
                    <a:pt x="44" y="752"/>
                    <a:pt x="55" y="818"/>
                  </a:cubicBezTo>
                  <a:cubicBezTo>
                    <a:pt x="66" y="873"/>
                    <a:pt x="77" y="928"/>
                    <a:pt x="99" y="983"/>
                  </a:cubicBezTo>
                  <a:cubicBezTo>
                    <a:pt x="110" y="1038"/>
                    <a:pt x="132" y="1093"/>
                    <a:pt x="143" y="1148"/>
                  </a:cubicBezTo>
                  <a:cubicBezTo>
                    <a:pt x="176" y="1214"/>
                    <a:pt x="198" y="1280"/>
                    <a:pt x="220" y="1335"/>
                  </a:cubicBezTo>
                  <a:cubicBezTo>
                    <a:pt x="264" y="1445"/>
                    <a:pt x="308" y="1544"/>
                    <a:pt x="363" y="1654"/>
                  </a:cubicBezTo>
                  <a:cubicBezTo>
                    <a:pt x="407" y="1753"/>
                    <a:pt x="462" y="1863"/>
                    <a:pt x="517" y="1962"/>
                  </a:cubicBezTo>
                  <a:cubicBezTo>
                    <a:pt x="638" y="2171"/>
                    <a:pt x="759" y="2380"/>
                    <a:pt x="913" y="2567"/>
                  </a:cubicBezTo>
                  <a:cubicBezTo>
                    <a:pt x="990" y="2666"/>
                    <a:pt x="1056" y="2765"/>
                    <a:pt x="1144" y="2853"/>
                  </a:cubicBezTo>
                  <a:cubicBezTo>
                    <a:pt x="1188" y="2897"/>
                    <a:pt x="1232" y="2941"/>
                    <a:pt x="1276" y="2985"/>
                  </a:cubicBezTo>
                  <a:cubicBezTo>
                    <a:pt x="1320" y="3029"/>
                    <a:pt x="1364" y="3073"/>
                    <a:pt x="1419" y="3106"/>
                  </a:cubicBezTo>
                  <a:cubicBezTo>
                    <a:pt x="1463" y="3139"/>
                    <a:pt x="1507" y="3172"/>
                    <a:pt x="1562" y="3205"/>
                  </a:cubicBezTo>
                  <a:cubicBezTo>
                    <a:pt x="1606" y="3238"/>
                    <a:pt x="1650" y="3260"/>
                    <a:pt x="1694" y="3293"/>
                  </a:cubicBezTo>
                  <a:lnTo>
                    <a:pt x="1859" y="3392"/>
                  </a:lnTo>
                  <a:lnTo>
                    <a:pt x="1936" y="3436"/>
                  </a:lnTo>
                  <a:cubicBezTo>
                    <a:pt x="1947" y="3447"/>
                    <a:pt x="1969" y="3458"/>
                    <a:pt x="1991" y="3458"/>
                  </a:cubicBezTo>
                  <a:cubicBezTo>
                    <a:pt x="2013" y="3447"/>
                    <a:pt x="2024" y="3447"/>
                    <a:pt x="2035" y="3436"/>
                  </a:cubicBezTo>
                  <a:cubicBezTo>
                    <a:pt x="2046" y="3425"/>
                    <a:pt x="2046" y="3414"/>
                    <a:pt x="2046" y="3403"/>
                  </a:cubicBezTo>
                  <a:cubicBezTo>
                    <a:pt x="2035" y="3381"/>
                    <a:pt x="2024" y="3359"/>
                    <a:pt x="2013" y="3337"/>
                  </a:cubicBezTo>
                  <a:cubicBezTo>
                    <a:pt x="2002" y="3326"/>
                    <a:pt x="1980" y="3315"/>
                    <a:pt x="1969" y="3304"/>
                  </a:cubicBezTo>
                  <a:cubicBezTo>
                    <a:pt x="1947" y="3293"/>
                    <a:pt x="1914" y="3271"/>
                    <a:pt x="1881" y="3249"/>
                  </a:cubicBezTo>
                  <a:cubicBezTo>
                    <a:pt x="1837" y="3216"/>
                    <a:pt x="1782" y="3183"/>
                    <a:pt x="1727" y="3150"/>
                  </a:cubicBezTo>
                  <a:cubicBezTo>
                    <a:pt x="1661" y="3117"/>
                    <a:pt x="1606" y="3073"/>
                    <a:pt x="1551" y="3029"/>
                  </a:cubicBezTo>
                  <a:cubicBezTo>
                    <a:pt x="1496" y="2996"/>
                    <a:pt x="1452" y="2963"/>
                    <a:pt x="1397" y="2919"/>
                  </a:cubicBezTo>
                  <a:cubicBezTo>
                    <a:pt x="1375" y="2897"/>
                    <a:pt x="1353" y="2886"/>
                    <a:pt x="1331" y="2864"/>
                  </a:cubicBezTo>
                  <a:cubicBezTo>
                    <a:pt x="1309" y="2831"/>
                    <a:pt x="1276" y="2809"/>
                    <a:pt x="1254" y="2776"/>
                  </a:cubicBezTo>
                  <a:cubicBezTo>
                    <a:pt x="1199" y="2721"/>
                    <a:pt x="1155" y="2666"/>
                    <a:pt x="1111" y="2611"/>
                  </a:cubicBezTo>
                  <a:cubicBezTo>
                    <a:pt x="1023" y="2501"/>
                    <a:pt x="935" y="2402"/>
                    <a:pt x="858" y="2281"/>
                  </a:cubicBezTo>
                  <a:cubicBezTo>
                    <a:pt x="748" y="2105"/>
                    <a:pt x="627" y="1929"/>
                    <a:pt x="539" y="1731"/>
                  </a:cubicBezTo>
                  <a:cubicBezTo>
                    <a:pt x="440" y="1544"/>
                    <a:pt x="363" y="1346"/>
                    <a:pt x="286" y="1148"/>
                  </a:cubicBezTo>
                  <a:cubicBezTo>
                    <a:pt x="286" y="1148"/>
                    <a:pt x="286" y="1159"/>
                    <a:pt x="286" y="1159"/>
                  </a:cubicBezTo>
                  <a:cubicBezTo>
                    <a:pt x="264" y="1082"/>
                    <a:pt x="231" y="1005"/>
                    <a:pt x="209" y="917"/>
                  </a:cubicBezTo>
                  <a:cubicBezTo>
                    <a:pt x="198" y="840"/>
                    <a:pt x="176" y="763"/>
                    <a:pt x="165" y="687"/>
                  </a:cubicBezTo>
                  <a:cubicBezTo>
                    <a:pt x="154" y="632"/>
                    <a:pt x="143" y="577"/>
                    <a:pt x="143" y="533"/>
                  </a:cubicBezTo>
                  <a:cubicBezTo>
                    <a:pt x="143" y="478"/>
                    <a:pt x="143" y="423"/>
                    <a:pt x="143" y="368"/>
                  </a:cubicBezTo>
                  <a:cubicBezTo>
                    <a:pt x="143" y="313"/>
                    <a:pt x="143" y="269"/>
                    <a:pt x="154" y="214"/>
                  </a:cubicBezTo>
                  <a:cubicBezTo>
                    <a:pt x="154" y="214"/>
                    <a:pt x="154" y="203"/>
                    <a:pt x="154" y="203"/>
                  </a:cubicBezTo>
                  <a:cubicBezTo>
                    <a:pt x="176" y="225"/>
                    <a:pt x="187" y="247"/>
                    <a:pt x="209" y="269"/>
                  </a:cubicBezTo>
                  <a:lnTo>
                    <a:pt x="264" y="346"/>
                  </a:lnTo>
                  <a:cubicBezTo>
                    <a:pt x="297" y="390"/>
                    <a:pt x="330" y="423"/>
                    <a:pt x="374" y="467"/>
                  </a:cubicBezTo>
                  <a:cubicBezTo>
                    <a:pt x="451" y="566"/>
                    <a:pt x="539" y="654"/>
                    <a:pt x="638" y="741"/>
                  </a:cubicBezTo>
                  <a:cubicBezTo>
                    <a:pt x="825" y="895"/>
                    <a:pt x="1012" y="1038"/>
                    <a:pt x="1210" y="1181"/>
                  </a:cubicBezTo>
                  <a:cubicBezTo>
                    <a:pt x="1386" y="1324"/>
                    <a:pt x="1573" y="1456"/>
                    <a:pt x="1749" y="1610"/>
                  </a:cubicBezTo>
                  <a:cubicBezTo>
                    <a:pt x="1804" y="1665"/>
                    <a:pt x="1859" y="1720"/>
                    <a:pt x="1925" y="1786"/>
                  </a:cubicBezTo>
                  <a:cubicBezTo>
                    <a:pt x="1969" y="1830"/>
                    <a:pt x="2013" y="1885"/>
                    <a:pt x="2057" y="1951"/>
                  </a:cubicBezTo>
                  <a:cubicBezTo>
                    <a:pt x="2079" y="1984"/>
                    <a:pt x="2101" y="2017"/>
                    <a:pt x="2112" y="2061"/>
                  </a:cubicBezTo>
                  <a:cubicBezTo>
                    <a:pt x="2145" y="2160"/>
                    <a:pt x="2178" y="2259"/>
                    <a:pt x="2211" y="2369"/>
                  </a:cubicBezTo>
                  <a:cubicBezTo>
                    <a:pt x="2244" y="2468"/>
                    <a:pt x="2266" y="2567"/>
                    <a:pt x="2277" y="2666"/>
                  </a:cubicBezTo>
                  <a:cubicBezTo>
                    <a:pt x="2299" y="2820"/>
                    <a:pt x="2321" y="2974"/>
                    <a:pt x="2332" y="3128"/>
                  </a:cubicBezTo>
                  <a:cubicBezTo>
                    <a:pt x="2343" y="3205"/>
                    <a:pt x="2354" y="3293"/>
                    <a:pt x="2354" y="3381"/>
                  </a:cubicBezTo>
                  <a:cubicBezTo>
                    <a:pt x="2365" y="3414"/>
                    <a:pt x="2365" y="3447"/>
                    <a:pt x="2365" y="3480"/>
                  </a:cubicBezTo>
                  <a:cubicBezTo>
                    <a:pt x="2365" y="3502"/>
                    <a:pt x="2354" y="3524"/>
                    <a:pt x="2365" y="3535"/>
                  </a:cubicBezTo>
                  <a:cubicBezTo>
                    <a:pt x="2365" y="3535"/>
                    <a:pt x="2376" y="3546"/>
                    <a:pt x="2376" y="3546"/>
                  </a:cubicBezTo>
                  <a:lnTo>
                    <a:pt x="2376" y="3557"/>
                  </a:lnTo>
                  <a:cubicBezTo>
                    <a:pt x="2387" y="3557"/>
                    <a:pt x="2398" y="3535"/>
                    <a:pt x="2398" y="3535"/>
                  </a:cubicBezTo>
                  <a:cubicBezTo>
                    <a:pt x="2398" y="3524"/>
                    <a:pt x="2398" y="3513"/>
                    <a:pt x="2398" y="3502"/>
                  </a:cubicBezTo>
                  <a:lnTo>
                    <a:pt x="2398" y="3469"/>
                  </a:lnTo>
                  <a:cubicBezTo>
                    <a:pt x="2409" y="3304"/>
                    <a:pt x="2442" y="3139"/>
                    <a:pt x="2442" y="2974"/>
                  </a:cubicBezTo>
                  <a:cubicBezTo>
                    <a:pt x="2453" y="2886"/>
                    <a:pt x="2453" y="2798"/>
                    <a:pt x="2453" y="2699"/>
                  </a:cubicBezTo>
                  <a:cubicBezTo>
                    <a:pt x="2453" y="2611"/>
                    <a:pt x="2453" y="2534"/>
                    <a:pt x="2442" y="2446"/>
                  </a:cubicBezTo>
                  <a:cubicBezTo>
                    <a:pt x="2431" y="2380"/>
                    <a:pt x="2420" y="2325"/>
                    <a:pt x="2420" y="2270"/>
                  </a:cubicBezTo>
                  <a:cubicBezTo>
                    <a:pt x="2409" y="2204"/>
                    <a:pt x="2398" y="2138"/>
                    <a:pt x="2376" y="2072"/>
                  </a:cubicBezTo>
                  <a:cubicBezTo>
                    <a:pt x="2365" y="2017"/>
                    <a:pt x="2354" y="1962"/>
                    <a:pt x="2332" y="1896"/>
                  </a:cubicBezTo>
                  <a:cubicBezTo>
                    <a:pt x="2321" y="1841"/>
                    <a:pt x="2299" y="1786"/>
                    <a:pt x="2266" y="1742"/>
                  </a:cubicBezTo>
                  <a:cubicBezTo>
                    <a:pt x="2255" y="1709"/>
                    <a:pt x="2233" y="1687"/>
                    <a:pt x="2222" y="1665"/>
                  </a:cubicBezTo>
                  <a:cubicBezTo>
                    <a:pt x="2189" y="1610"/>
                    <a:pt x="2145" y="1555"/>
                    <a:pt x="2101" y="1500"/>
                  </a:cubicBezTo>
                  <a:cubicBezTo>
                    <a:pt x="2057" y="1456"/>
                    <a:pt x="2024" y="1412"/>
                    <a:pt x="1980" y="1357"/>
                  </a:cubicBezTo>
                  <a:cubicBezTo>
                    <a:pt x="1936" y="1313"/>
                    <a:pt x="1881" y="1269"/>
                    <a:pt x="1826" y="1225"/>
                  </a:cubicBezTo>
                  <a:cubicBezTo>
                    <a:pt x="1782" y="1192"/>
                    <a:pt x="1738" y="1148"/>
                    <a:pt x="1694" y="1115"/>
                  </a:cubicBezTo>
                  <a:cubicBezTo>
                    <a:pt x="1606" y="1049"/>
                    <a:pt x="1507" y="972"/>
                    <a:pt x="1408" y="906"/>
                  </a:cubicBezTo>
                  <a:cubicBezTo>
                    <a:pt x="1309" y="840"/>
                    <a:pt x="1210" y="785"/>
                    <a:pt x="1122" y="719"/>
                  </a:cubicBezTo>
                  <a:cubicBezTo>
                    <a:pt x="1023" y="654"/>
                    <a:pt x="913" y="588"/>
                    <a:pt x="814" y="522"/>
                  </a:cubicBezTo>
                  <a:cubicBezTo>
                    <a:pt x="726" y="456"/>
                    <a:pt x="638" y="390"/>
                    <a:pt x="550" y="313"/>
                  </a:cubicBezTo>
                  <a:cubicBezTo>
                    <a:pt x="495" y="269"/>
                    <a:pt x="440" y="214"/>
                    <a:pt x="396" y="170"/>
                  </a:cubicBezTo>
                  <a:cubicBezTo>
                    <a:pt x="352" y="126"/>
                    <a:pt x="308" y="82"/>
                    <a:pt x="264" y="38"/>
                  </a:cubicBezTo>
                  <a:cubicBezTo>
                    <a:pt x="231" y="27"/>
                    <a:pt x="209" y="5"/>
                    <a:pt x="176" y="5"/>
                  </a:cubicBezTo>
                  <a:cubicBezTo>
                    <a:pt x="167" y="2"/>
                    <a:pt x="158" y="0"/>
                    <a:pt x="1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43">
              <a:extLst>
                <a:ext uri="{FF2B5EF4-FFF2-40B4-BE49-F238E27FC236}">
                  <a16:creationId xmlns:a16="http://schemas.microsoft.com/office/drawing/2014/main" id="{364BC053-B655-EF69-553B-3BD88C31543F}"/>
                </a:ext>
              </a:extLst>
            </p:cNvPr>
            <p:cNvSpPr/>
            <p:nvPr/>
          </p:nvSpPr>
          <p:spPr>
            <a:xfrm>
              <a:off x="4186100" y="-1262400"/>
              <a:ext cx="22850" cy="93775"/>
            </a:xfrm>
            <a:custGeom>
              <a:avLst/>
              <a:gdLst/>
              <a:ahLst/>
              <a:cxnLst/>
              <a:rect l="l" t="t" r="r" b="b"/>
              <a:pathLst>
                <a:path w="914" h="3751" extrusionOk="0">
                  <a:moveTo>
                    <a:pt x="837" y="0"/>
                  </a:moveTo>
                  <a:cubicBezTo>
                    <a:pt x="837" y="0"/>
                    <a:pt x="826" y="0"/>
                    <a:pt x="815" y="11"/>
                  </a:cubicBezTo>
                  <a:cubicBezTo>
                    <a:pt x="804" y="11"/>
                    <a:pt x="793" y="22"/>
                    <a:pt x="782" y="44"/>
                  </a:cubicBezTo>
                  <a:cubicBezTo>
                    <a:pt x="760" y="55"/>
                    <a:pt x="760" y="88"/>
                    <a:pt x="749" y="110"/>
                  </a:cubicBezTo>
                  <a:cubicBezTo>
                    <a:pt x="727" y="198"/>
                    <a:pt x="694" y="286"/>
                    <a:pt x="672" y="363"/>
                  </a:cubicBezTo>
                  <a:cubicBezTo>
                    <a:pt x="650" y="451"/>
                    <a:pt x="617" y="528"/>
                    <a:pt x="584" y="605"/>
                  </a:cubicBezTo>
                  <a:cubicBezTo>
                    <a:pt x="551" y="693"/>
                    <a:pt x="518" y="770"/>
                    <a:pt x="474" y="847"/>
                  </a:cubicBezTo>
                  <a:cubicBezTo>
                    <a:pt x="441" y="924"/>
                    <a:pt x="408" y="1001"/>
                    <a:pt x="375" y="1078"/>
                  </a:cubicBezTo>
                  <a:cubicBezTo>
                    <a:pt x="353" y="1122"/>
                    <a:pt x="331" y="1166"/>
                    <a:pt x="320" y="1210"/>
                  </a:cubicBezTo>
                  <a:cubicBezTo>
                    <a:pt x="298" y="1254"/>
                    <a:pt x="287" y="1298"/>
                    <a:pt x="276" y="1342"/>
                  </a:cubicBezTo>
                  <a:cubicBezTo>
                    <a:pt x="243" y="1419"/>
                    <a:pt x="221" y="1496"/>
                    <a:pt x="199" y="1573"/>
                  </a:cubicBezTo>
                  <a:cubicBezTo>
                    <a:pt x="144" y="1760"/>
                    <a:pt x="100" y="1947"/>
                    <a:pt x="67" y="2134"/>
                  </a:cubicBezTo>
                  <a:cubicBezTo>
                    <a:pt x="45" y="2222"/>
                    <a:pt x="45" y="2299"/>
                    <a:pt x="34" y="2387"/>
                  </a:cubicBezTo>
                  <a:cubicBezTo>
                    <a:pt x="23" y="2486"/>
                    <a:pt x="12" y="2585"/>
                    <a:pt x="12" y="2684"/>
                  </a:cubicBezTo>
                  <a:cubicBezTo>
                    <a:pt x="1" y="2859"/>
                    <a:pt x="12" y="3035"/>
                    <a:pt x="23" y="3211"/>
                  </a:cubicBezTo>
                  <a:cubicBezTo>
                    <a:pt x="34" y="3266"/>
                    <a:pt x="45" y="3310"/>
                    <a:pt x="56" y="3365"/>
                  </a:cubicBezTo>
                  <a:cubicBezTo>
                    <a:pt x="67" y="3398"/>
                    <a:pt x="67" y="3442"/>
                    <a:pt x="78" y="3475"/>
                  </a:cubicBezTo>
                  <a:cubicBezTo>
                    <a:pt x="89" y="3519"/>
                    <a:pt x="100" y="3563"/>
                    <a:pt x="122" y="3607"/>
                  </a:cubicBezTo>
                  <a:cubicBezTo>
                    <a:pt x="122" y="3629"/>
                    <a:pt x="133" y="3651"/>
                    <a:pt x="144" y="3673"/>
                  </a:cubicBezTo>
                  <a:cubicBezTo>
                    <a:pt x="166" y="3695"/>
                    <a:pt x="177" y="3728"/>
                    <a:pt x="199" y="3739"/>
                  </a:cubicBezTo>
                  <a:lnTo>
                    <a:pt x="199" y="3750"/>
                  </a:lnTo>
                  <a:lnTo>
                    <a:pt x="221" y="3750"/>
                  </a:lnTo>
                  <a:cubicBezTo>
                    <a:pt x="221" y="3750"/>
                    <a:pt x="232" y="3750"/>
                    <a:pt x="232" y="3739"/>
                  </a:cubicBezTo>
                  <a:cubicBezTo>
                    <a:pt x="254" y="3728"/>
                    <a:pt x="254" y="3717"/>
                    <a:pt x="254" y="3695"/>
                  </a:cubicBezTo>
                  <a:cubicBezTo>
                    <a:pt x="254" y="3695"/>
                    <a:pt x="254" y="3684"/>
                    <a:pt x="254" y="3673"/>
                  </a:cubicBezTo>
                  <a:cubicBezTo>
                    <a:pt x="232" y="3530"/>
                    <a:pt x="210" y="3376"/>
                    <a:pt x="199" y="3233"/>
                  </a:cubicBezTo>
                  <a:cubicBezTo>
                    <a:pt x="199" y="3090"/>
                    <a:pt x="199" y="2947"/>
                    <a:pt x="199" y="2804"/>
                  </a:cubicBezTo>
                  <a:cubicBezTo>
                    <a:pt x="210" y="2651"/>
                    <a:pt x="221" y="2508"/>
                    <a:pt x="243" y="2354"/>
                  </a:cubicBezTo>
                  <a:cubicBezTo>
                    <a:pt x="254" y="2277"/>
                    <a:pt x="276" y="2200"/>
                    <a:pt x="287" y="2123"/>
                  </a:cubicBezTo>
                  <a:cubicBezTo>
                    <a:pt x="298" y="2046"/>
                    <a:pt x="320" y="1980"/>
                    <a:pt x="342" y="1914"/>
                  </a:cubicBezTo>
                  <a:cubicBezTo>
                    <a:pt x="353" y="1837"/>
                    <a:pt x="375" y="1771"/>
                    <a:pt x="397" y="1705"/>
                  </a:cubicBezTo>
                  <a:cubicBezTo>
                    <a:pt x="419" y="1628"/>
                    <a:pt x="441" y="1551"/>
                    <a:pt x="463" y="1474"/>
                  </a:cubicBezTo>
                  <a:cubicBezTo>
                    <a:pt x="496" y="1386"/>
                    <a:pt x="518" y="1298"/>
                    <a:pt x="551" y="1221"/>
                  </a:cubicBezTo>
                  <a:cubicBezTo>
                    <a:pt x="584" y="1144"/>
                    <a:pt x="617" y="1056"/>
                    <a:pt x="650" y="979"/>
                  </a:cubicBezTo>
                  <a:cubicBezTo>
                    <a:pt x="716" y="814"/>
                    <a:pt x="782" y="649"/>
                    <a:pt x="826" y="484"/>
                  </a:cubicBezTo>
                  <a:cubicBezTo>
                    <a:pt x="848" y="385"/>
                    <a:pt x="870" y="286"/>
                    <a:pt x="892" y="187"/>
                  </a:cubicBezTo>
                  <a:cubicBezTo>
                    <a:pt x="903" y="165"/>
                    <a:pt x="914" y="132"/>
                    <a:pt x="903" y="99"/>
                  </a:cubicBezTo>
                  <a:cubicBezTo>
                    <a:pt x="903" y="88"/>
                    <a:pt x="903" y="77"/>
                    <a:pt x="892" y="55"/>
                  </a:cubicBezTo>
                  <a:cubicBezTo>
                    <a:pt x="892" y="44"/>
                    <a:pt x="881" y="22"/>
                    <a:pt x="859" y="11"/>
                  </a:cubicBezTo>
                  <a:cubicBezTo>
                    <a:pt x="859" y="0"/>
                    <a:pt x="848"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43">
              <a:extLst>
                <a:ext uri="{FF2B5EF4-FFF2-40B4-BE49-F238E27FC236}">
                  <a16:creationId xmlns:a16="http://schemas.microsoft.com/office/drawing/2014/main" id="{4C375612-A55D-A1DE-6560-B1CD6ECF2B71}"/>
                </a:ext>
              </a:extLst>
            </p:cNvPr>
            <p:cNvSpPr/>
            <p:nvPr/>
          </p:nvSpPr>
          <p:spPr>
            <a:xfrm>
              <a:off x="4177575" y="-1246225"/>
              <a:ext cx="2500" cy="2550"/>
            </a:xfrm>
            <a:custGeom>
              <a:avLst/>
              <a:gdLst/>
              <a:ahLst/>
              <a:cxnLst/>
              <a:rect l="l" t="t" r="r" b="b"/>
              <a:pathLst>
                <a:path w="100" h="102" extrusionOk="0">
                  <a:moveTo>
                    <a:pt x="69" y="0"/>
                  </a:moveTo>
                  <a:cubicBezTo>
                    <a:pt x="54" y="0"/>
                    <a:pt x="40" y="7"/>
                    <a:pt x="34" y="13"/>
                  </a:cubicBezTo>
                  <a:cubicBezTo>
                    <a:pt x="23" y="24"/>
                    <a:pt x="23" y="24"/>
                    <a:pt x="12" y="35"/>
                  </a:cubicBezTo>
                  <a:cubicBezTo>
                    <a:pt x="12" y="35"/>
                    <a:pt x="1" y="46"/>
                    <a:pt x="1" y="46"/>
                  </a:cubicBezTo>
                  <a:cubicBezTo>
                    <a:pt x="1" y="57"/>
                    <a:pt x="1" y="68"/>
                    <a:pt x="1" y="68"/>
                  </a:cubicBezTo>
                  <a:cubicBezTo>
                    <a:pt x="1" y="79"/>
                    <a:pt x="1" y="101"/>
                    <a:pt x="12" y="101"/>
                  </a:cubicBezTo>
                  <a:lnTo>
                    <a:pt x="23" y="101"/>
                  </a:lnTo>
                  <a:cubicBezTo>
                    <a:pt x="34" y="90"/>
                    <a:pt x="34" y="90"/>
                    <a:pt x="34" y="90"/>
                  </a:cubicBezTo>
                  <a:lnTo>
                    <a:pt x="45" y="90"/>
                  </a:lnTo>
                  <a:cubicBezTo>
                    <a:pt x="56" y="79"/>
                    <a:pt x="67" y="79"/>
                    <a:pt x="67" y="68"/>
                  </a:cubicBezTo>
                  <a:cubicBezTo>
                    <a:pt x="89" y="57"/>
                    <a:pt x="89" y="46"/>
                    <a:pt x="100" y="35"/>
                  </a:cubicBezTo>
                  <a:lnTo>
                    <a:pt x="100" y="13"/>
                  </a:lnTo>
                  <a:cubicBezTo>
                    <a:pt x="91" y="4"/>
                    <a:pt x="79" y="0"/>
                    <a:pt x="6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3">
              <a:extLst>
                <a:ext uri="{FF2B5EF4-FFF2-40B4-BE49-F238E27FC236}">
                  <a16:creationId xmlns:a16="http://schemas.microsoft.com/office/drawing/2014/main" id="{ACDCEC93-70B5-127E-629C-174513485C65}"/>
                </a:ext>
              </a:extLst>
            </p:cNvPr>
            <p:cNvSpPr/>
            <p:nvPr/>
          </p:nvSpPr>
          <p:spPr>
            <a:xfrm>
              <a:off x="4167125" y="-1339375"/>
              <a:ext cx="21200" cy="82500"/>
            </a:xfrm>
            <a:custGeom>
              <a:avLst/>
              <a:gdLst/>
              <a:ahLst/>
              <a:cxnLst/>
              <a:rect l="l" t="t" r="r" b="b"/>
              <a:pathLst>
                <a:path w="848" h="3300" extrusionOk="0">
                  <a:moveTo>
                    <a:pt x="760" y="0"/>
                  </a:moveTo>
                  <a:cubicBezTo>
                    <a:pt x="727" y="11"/>
                    <a:pt x="694" y="44"/>
                    <a:pt x="683" y="77"/>
                  </a:cubicBezTo>
                  <a:cubicBezTo>
                    <a:pt x="672" y="99"/>
                    <a:pt x="672" y="121"/>
                    <a:pt x="661" y="143"/>
                  </a:cubicBezTo>
                  <a:cubicBezTo>
                    <a:pt x="639" y="242"/>
                    <a:pt x="606" y="341"/>
                    <a:pt x="584" y="440"/>
                  </a:cubicBezTo>
                  <a:cubicBezTo>
                    <a:pt x="562" y="539"/>
                    <a:pt x="529" y="627"/>
                    <a:pt x="496" y="715"/>
                  </a:cubicBezTo>
                  <a:cubicBezTo>
                    <a:pt x="463" y="803"/>
                    <a:pt x="430" y="902"/>
                    <a:pt x="386" y="990"/>
                  </a:cubicBezTo>
                  <a:cubicBezTo>
                    <a:pt x="320" y="1166"/>
                    <a:pt x="243" y="1353"/>
                    <a:pt x="188" y="1551"/>
                  </a:cubicBezTo>
                  <a:cubicBezTo>
                    <a:pt x="155" y="1650"/>
                    <a:pt x="133" y="1760"/>
                    <a:pt x="100" y="1859"/>
                  </a:cubicBezTo>
                  <a:cubicBezTo>
                    <a:pt x="89" y="1958"/>
                    <a:pt x="67" y="2056"/>
                    <a:pt x="56" y="2155"/>
                  </a:cubicBezTo>
                  <a:cubicBezTo>
                    <a:pt x="34" y="2243"/>
                    <a:pt x="23" y="2342"/>
                    <a:pt x="12" y="2441"/>
                  </a:cubicBezTo>
                  <a:cubicBezTo>
                    <a:pt x="1" y="2540"/>
                    <a:pt x="1" y="2650"/>
                    <a:pt x="1" y="2749"/>
                  </a:cubicBezTo>
                  <a:cubicBezTo>
                    <a:pt x="12" y="2848"/>
                    <a:pt x="12" y="2947"/>
                    <a:pt x="34" y="3046"/>
                  </a:cubicBezTo>
                  <a:cubicBezTo>
                    <a:pt x="34" y="3090"/>
                    <a:pt x="34" y="3145"/>
                    <a:pt x="56" y="3200"/>
                  </a:cubicBezTo>
                  <a:cubicBezTo>
                    <a:pt x="56" y="3222"/>
                    <a:pt x="67" y="3244"/>
                    <a:pt x="67" y="3266"/>
                  </a:cubicBezTo>
                  <a:lnTo>
                    <a:pt x="78" y="3266"/>
                  </a:lnTo>
                  <a:cubicBezTo>
                    <a:pt x="78" y="3277"/>
                    <a:pt x="100" y="3299"/>
                    <a:pt x="111" y="3299"/>
                  </a:cubicBezTo>
                  <a:lnTo>
                    <a:pt x="122" y="3299"/>
                  </a:lnTo>
                  <a:cubicBezTo>
                    <a:pt x="122" y="3288"/>
                    <a:pt x="133" y="3277"/>
                    <a:pt x="133" y="3266"/>
                  </a:cubicBezTo>
                  <a:cubicBezTo>
                    <a:pt x="144" y="3255"/>
                    <a:pt x="133" y="3233"/>
                    <a:pt x="133" y="3211"/>
                  </a:cubicBezTo>
                  <a:cubicBezTo>
                    <a:pt x="133" y="3178"/>
                    <a:pt x="133" y="3156"/>
                    <a:pt x="133" y="3123"/>
                  </a:cubicBezTo>
                  <a:cubicBezTo>
                    <a:pt x="133" y="3064"/>
                    <a:pt x="133" y="2997"/>
                    <a:pt x="133" y="2936"/>
                  </a:cubicBezTo>
                  <a:cubicBezTo>
                    <a:pt x="133" y="2815"/>
                    <a:pt x="144" y="2694"/>
                    <a:pt x="166" y="2573"/>
                  </a:cubicBezTo>
                  <a:cubicBezTo>
                    <a:pt x="188" y="2463"/>
                    <a:pt x="210" y="2353"/>
                    <a:pt x="232" y="2243"/>
                  </a:cubicBezTo>
                  <a:cubicBezTo>
                    <a:pt x="276" y="2100"/>
                    <a:pt x="309" y="1958"/>
                    <a:pt x="353" y="1804"/>
                  </a:cubicBezTo>
                  <a:cubicBezTo>
                    <a:pt x="408" y="1661"/>
                    <a:pt x="452" y="1518"/>
                    <a:pt x="507" y="1375"/>
                  </a:cubicBezTo>
                  <a:cubicBezTo>
                    <a:pt x="573" y="1177"/>
                    <a:pt x="639" y="990"/>
                    <a:pt x="694" y="803"/>
                  </a:cubicBezTo>
                  <a:cubicBezTo>
                    <a:pt x="749" y="605"/>
                    <a:pt x="793" y="396"/>
                    <a:pt x="837" y="198"/>
                  </a:cubicBezTo>
                  <a:cubicBezTo>
                    <a:pt x="837" y="154"/>
                    <a:pt x="848" y="121"/>
                    <a:pt x="837" y="77"/>
                  </a:cubicBezTo>
                  <a:cubicBezTo>
                    <a:pt x="826" y="44"/>
                    <a:pt x="804" y="0"/>
                    <a:pt x="76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3">
              <a:extLst>
                <a:ext uri="{FF2B5EF4-FFF2-40B4-BE49-F238E27FC236}">
                  <a16:creationId xmlns:a16="http://schemas.microsoft.com/office/drawing/2014/main" id="{C07C46F9-57E8-CFB0-1A37-CFF4FFB619F8}"/>
                </a:ext>
              </a:extLst>
            </p:cNvPr>
            <p:cNvSpPr/>
            <p:nvPr/>
          </p:nvSpPr>
          <p:spPr>
            <a:xfrm>
              <a:off x="4222125" y="-1134150"/>
              <a:ext cx="26425" cy="87850"/>
            </a:xfrm>
            <a:custGeom>
              <a:avLst/>
              <a:gdLst/>
              <a:ahLst/>
              <a:cxnLst/>
              <a:rect l="l" t="t" r="r" b="b"/>
              <a:pathLst>
                <a:path w="1057" h="3514" extrusionOk="0">
                  <a:moveTo>
                    <a:pt x="970" y="1"/>
                  </a:moveTo>
                  <a:cubicBezTo>
                    <a:pt x="963" y="1"/>
                    <a:pt x="955" y="2"/>
                    <a:pt x="946" y="6"/>
                  </a:cubicBezTo>
                  <a:cubicBezTo>
                    <a:pt x="913" y="17"/>
                    <a:pt x="891" y="61"/>
                    <a:pt x="880" y="94"/>
                  </a:cubicBezTo>
                  <a:cubicBezTo>
                    <a:pt x="869" y="149"/>
                    <a:pt x="858" y="204"/>
                    <a:pt x="847" y="259"/>
                  </a:cubicBezTo>
                  <a:cubicBezTo>
                    <a:pt x="836" y="314"/>
                    <a:pt x="825" y="380"/>
                    <a:pt x="814" y="435"/>
                  </a:cubicBezTo>
                  <a:cubicBezTo>
                    <a:pt x="770" y="600"/>
                    <a:pt x="715" y="776"/>
                    <a:pt x="660" y="952"/>
                  </a:cubicBezTo>
                  <a:cubicBezTo>
                    <a:pt x="594" y="1150"/>
                    <a:pt x="528" y="1359"/>
                    <a:pt x="451" y="1556"/>
                  </a:cubicBezTo>
                  <a:cubicBezTo>
                    <a:pt x="418" y="1644"/>
                    <a:pt x="374" y="1743"/>
                    <a:pt x="341" y="1831"/>
                  </a:cubicBezTo>
                  <a:cubicBezTo>
                    <a:pt x="297" y="1930"/>
                    <a:pt x="253" y="2018"/>
                    <a:pt x="220" y="2117"/>
                  </a:cubicBezTo>
                  <a:cubicBezTo>
                    <a:pt x="176" y="2216"/>
                    <a:pt x="143" y="2315"/>
                    <a:pt x="110" y="2425"/>
                  </a:cubicBezTo>
                  <a:cubicBezTo>
                    <a:pt x="88" y="2480"/>
                    <a:pt x="77" y="2546"/>
                    <a:pt x="66" y="2601"/>
                  </a:cubicBezTo>
                  <a:cubicBezTo>
                    <a:pt x="55" y="2656"/>
                    <a:pt x="44" y="2711"/>
                    <a:pt x="33" y="2766"/>
                  </a:cubicBezTo>
                  <a:cubicBezTo>
                    <a:pt x="22" y="2865"/>
                    <a:pt x="0" y="2975"/>
                    <a:pt x="0" y="3074"/>
                  </a:cubicBezTo>
                  <a:cubicBezTo>
                    <a:pt x="0" y="3140"/>
                    <a:pt x="0" y="3195"/>
                    <a:pt x="0" y="3261"/>
                  </a:cubicBezTo>
                  <a:cubicBezTo>
                    <a:pt x="0" y="3283"/>
                    <a:pt x="0" y="3316"/>
                    <a:pt x="0" y="3338"/>
                  </a:cubicBezTo>
                  <a:cubicBezTo>
                    <a:pt x="0" y="3371"/>
                    <a:pt x="0" y="3404"/>
                    <a:pt x="11" y="3437"/>
                  </a:cubicBezTo>
                  <a:cubicBezTo>
                    <a:pt x="11" y="3448"/>
                    <a:pt x="11" y="3459"/>
                    <a:pt x="22" y="3470"/>
                  </a:cubicBezTo>
                  <a:cubicBezTo>
                    <a:pt x="33" y="3492"/>
                    <a:pt x="44" y="3503"/>
                    <a:pt x="66" y="3514"/>
                  </a:cubicBezTo>
                  <a:lnTo>
                    <a:pt x="88" y="3514"/>
                  </a:lnTo>
                  <a:cubicBezTo>
                    <a:pt x="99" y="3514"/>
                    <a:pt x="110" y="3503"/>
                    <a:pt x="121" y="3503"/>
                  </a:cubicBezTo>
                  <a:cubicBezTo>
                    <a:pt x="132" y="3492"/>
                    <a:pt x="143" y="3481"/>
                    <a:pt x="154" y="3459"/>
                  </a:cubicBezTo>
                  <a:cubicBezTo>
                    <a:pt x="154" y="3448"/>
                    <a:pt x="165" y="3437"/>
                    <a:pt x="165" y="3426"/>
                  </a:cubicBezTo>
                  <a:cubicBezTo>
                    <a:pt x="176" y="3404"/>
                    <a:pt x="176" y="3382"/>
                    <a:pt x="187" y="3360"/>
                  </a:cubicBezTo>
                  <a:cubicBezTo>
                    <a:pt x="187" y="3327"/>
                    <a:pt x="198" y="3305"/>
                    <a:pt x="198" y="3272"/>
                  </a:cubicBezTo>
                  <a:cubicBezTo>
                    <a:pt x="209" y="3217"/>
                    <a:pt x="220" y="3151"/>
                    <a:pt x="231" y="3085"/>
                  </a:cubicBezTo>
                  <a:cubicBezTo>
                    <a:pt x="253" y="2964"/>
                    <a:pt x="275" y="2854"/>
                    <a:pt x="297" y="2733"/>
                  </a:cubicBezTo>
                  <a:cubicBezTo>
                    <a:pt x="330" y="2634"/>
                    <a:pt x="352" y="2524"/>
                    <a:pt x="396" y="2425"/>
                  </a:cubicBezTo>
                  <a:cubicBezTo>
                    <a:pt x="429" y="2326"/>
                    <a:pt x="473" y="2227"/>
                    <a:pt x="517" y="2128"/>
                  </a:cubicBezTo>
                  <a:cubicBezTo>
                    <a:pt x="594" y="1941"/>
                    <a:pt x="682" y="1754"/>
                    <a:pt x="737" y="1556"/>
                  </a:cubicBezTo>
                  <a:cubicBezTo>
                    <a:pt x="814" y="1337"/>
                    <a:pt x="869" y="1117"/>
                    <a:pt x="924" y="897"/>
                  </a:cubicBezTo>
                  <a:cubicBezTo>
                    <a:pt x="946" y="798"/>
                    <a:pt x="968" y="699"/>
                    <a:pt x="990" y="600"/>
                  </a:cubicBezTo>
                  <a:cubicBezTo>
                    <a:pt x="1012" y="501"/>
                    <a:pt x="1034" y="391"/>
                    <a:pt x="1045" y="292"/>
                  </a:cubicBezTo>
                  <a:lnTo>
                    <a:pt x="1056" y="204"/>
                  </a:lnTo>
                  <a:cubicBezTo>
                    <a:pt x="1056" y="160"/>
                    <a:pt x="1056" y="116"/>
                    <a:pt x="1045" y="83"/>
                  </a:cubicBezTo>
                  <a:cubicBezTo>
                    <a:pt x="1036" y="46"/>
                    <a:pt x="1011" y="1"/>
                    <a:pt x="97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3">
              <a:extLst>
                <a:ext uri="{FF2B5EF4-FFF2-40B4-BE49-F238E27FC236}">
                  <a16:creationId xmlns:a16="http://schemas.microsoft.com/office/drawing/2014/main" id="{EF08112F-6323-BA7D-EB9F-39A15BAF96BB}"/>
                </a:ext>
              </a:extLst>
            </p:cNvPr>
            <p:cNvSpPr/>
            <p:nvPr/>
          </p:nvSpPr>
          <p:spPr>
            <a:xfrm>
              <a:off x="4217450" y="-1133575"/>
              <a:ext cx="22575" cy="43025"/>
            </a:xfrm>
            <a:custGeom>
              <a:avLst/>
              <a:gdLst/>
              <a:ahLst/>
              <a:cxnLst/>
              <a:rect l="l" t="t" r="r" b="b"/>
              <a:pathLst>
                <a:path w="903" h="1721" extrusionOk="0">
                  <a:moveTo>
                    <a:pt x="850" y="0"/>
                  </a:moveTo>
                  <a:cubicBezTo>
                    <a:pt x="834" y="0"/>
                    <a:pt x="819" y="8"/>
                    <a:pt x="803" y="16"/>
                  </a:cubicBezTo>
                  <a:cubicBezTo>
                    <a:pt x="792" y="27"/>
                    <a:pt x="781" y="27"/>
                    <a:pt x="770" y="49"/>
                  </a:cubicBezTo>
                  <a:cubicBezTo>
                    <a:pt x="759" y="60"/>
                    <a:pt x="759" y="71"/>
                    <a:pt x="748" y="71"/>
                  </a:cubicBezTo>
                  <a:cubicBezTo>
                    <a:pt x="737" y="93"/>
                    <a:pt x="726" y="104"/>
                    <a:pt x="715" y="115"/>
                  </a:cubicBezTo>
                  <a:cubicBezTo>
                    <a:pt x="693" y="148"/>
                    <a:pt x="671" y="181"/>
                    <a:pt x="649" y="214"/>
                  </a:cubicBezTo>
                  <a:cubicBezTo>
                    <a:pt x="605" y="269"/>
                    <a:pt x="572" y="335"/>
                    <a:pt x="528" y="401"/>
                  </a:cubicBezTo>
                  <a:cubicBezTo>
                    <a:pt x="495" y="478"/>
                    <a:pt x="451" y="544"/>
                    <a:pt x="418" y="610"/>
                  </a:cubicBezTo>
                  <a:cubicBezTo>
                    <a:pt x="385" y="687"/>
                    <a:pt x="341" y="764"/>
                    <a:pt x="308" y="830"/>
                  </a:cubicBezTo>
                  <a:cubicBezTo>
                    <a:pt x="286" y="874"/>
                    <a:pt x="264" y="918"/>
                    <a:pt x="253" y="951"/>
                  </a:cubicBezTo>
                  <a:cubicBezTo>
                    <a:pt x="231" y="984"/>
                    <a:pt x="220" y="1028"/>
                    <a:pt x="209" y="1061"/>
                  </a:cubicBezTo>
                  <a:cubicBezTo>
                    <a:pt x="198" y="1083"/>
                    <a:pt x="187" y="1116"/>
                    <a:pt x="176" y="1149"/>
                  </a:cubicBezTo>
                  <a:cubicBezTo>
                    <a:pt x="154" y="1182"/>
                    <a:pt x="143" y="1226"/>
                    <a:pt x="121" y="1259"/>
                  </a:cubicBezTo>
                  <a:cubicBezTo>
                    <a:pt x="110" y="1303"/>
                    <a:pt x="99" y="1347"/>
                    <a:pt x="77" y="1390"/>
                  </a:cubicBezTo>
                  <a:cubicBezTo>
                    <a:pt x="66" y="1423"/>
                    <a:pt x="55" y="1456"/>
                    <a:pt x="44" y="1489"/>
                  </a:cubicBezTo>
                  <a:cubicBezTo>
                    <a:pt x="33" y="1533"/>
                    <a:pt x="22" y="1566"/>
                    <a:pt x="11" y="1599"/>
                  </a:cubicBezTo>
                  <a:cubicBezTo>
                    <a:pt x="11" y="1621"/>
                    <a:pt x="0" y="1643"/>
                    <a:pt x="11" y="1676"/>
                  </a:cubicBezTo>
                  <a:cubicBezTo>
                    <a:pt x="11" y="1687"/>
                    <a:pt x="22" y="1720"/>
                    <a:pt x="33" y="1720"/>
                  </a:cubicBezTo>
                  <a:lnTo>
                    <a:pt x="44" y="1720"/>
                  </a:lnTo>
                  <a:cubicBezTo>
                    <a:pt x="44" y="1720"/>
                    <a:pt x="55" y="1720"/>
                    <a:pt x="66" y="1709"/>
                  </a:cubicBezTo>
                  <a:cubicBezTo>
                    <a:pt x="77" y="1698"/>
                    <a:pt x="77" y="1687"/>
                    <a:pt x="88" y="1676"/>
                  </a:cubicBezTo>
                  <a:cubicBezTo>
                    <a:pt x="110" y="1555"/>
                    <a:pt x="165" y="1445"/>
                    <a:pt x="209" y="1336"/>
                  </a:cubicBezTo>
                  <a:cubicBezTo>
                    <a:pt x="231" y="1281"/>
                    <a:pt x="253" y="1226"/>
                    <a:pt x="275" y="1171"/>
                  </a:cubicBezTo>
                  <a:cubicBezTo>
                    <a:pt x="297" y="1127"/>
                    <a:pt x="319" y="1083"/>
                    <a:pt x="341" y="1039"/>
                  </a:cubicBezTo>
                  <a:cubicBezTo>
                    <a:pt x="363" y="995"/>
                    <a:pt x="385" y="951"/>
                    <a:pt x="407" y="907"/>
                  </a:cubicBezTo>
                  <a:cubicBezTo>
                    <a:pt x="407" y="907"/>
                    <a:pt x="407" y="918"/>
                    <a:pt x="407" y="918"/>
                  </a:cubicBezTo>
                  <a:cubicBezTo>
                    <a:pt x="429" y="874"/>
                    <a:pt x="451" y="841"/>
                    <a:pt x="473" y="797"/>
                  </a:cubicBezTo>
                  <a:cubicBezTo>
                    <a:pt x="506" y="731"/>
                    <a:pt x="550" y="665"/>
                    <a:pt x="583" y="599"/>
                  </a:cubicBezTo>
                  <a:cubicBezTo>
                    <a:pt x="627" y="533"/>
                    <a:pt x="660" y="478"/>
                    <a:pt x="704" y="412"/>
                  </a:cubicBezTo>
                  <a:cubicBezTo>
                    <a:pt x="748" y="346"/>
                    <a:pt x="792" y="291"/>
                    <a:pt x="836" y="225"/>
                  </a:cubicBezTo>
                  <a:cubicBezTo>
                    <a:pt x="847" y="203"/>
                    <a:pt x="858" y="192"/>
                    <a:pt x="869" y="170"/>
                  </a:cubicBezTo>
                  <a:cubicBezTo>
                    <a:pt x="891" y="148"/>
                    <a:pt x="902" y="115"/>
                    <a:pt x="902" y="93"/>
                  </a:cubicBezTo>
                  <a:cubicBezTo>
                    <a:pt x="902" y="82"/>
                    <a:pt x="902" y="49"/>
                    <a:pt x="902" y="38"/>
                  </a:cubicBezTo>
                  <a:cubicBezTo>
                    <a:pt x="891" y="38"/>
                    <a:pt x="891" y="27"/>
                    <a:pt x="891" y="16"/>
                  </a:cubicBezTo>
                  <a:cubicBezTo>
                    <a:pt x="880" y="16"/>
                    <a:pt x="880" y="5"/>
                    <a:pt x="869" y="5"/>
                  </a:cubicBezTo>
                  <a:cubicBezTo>
                    <a:pt x="863" y="2"/>
                    <a:pt x="856" y="0"/>
                    <a:pt x="8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3">
              <a:extLst>
                <a:ext uri="{FF2B5EF4-FFF2-40B4-BE49-F238E27FC236}">
                  <a16:creationId xmlns:a16="http://schemas.microsoft.com/office/drawing/2014/main" id="{29FC6703-B18A-C7D1-BF0E-C6E56B8ADEC7}"/>
                </a:ext>
              </a:extLst>
            </p:cNvPr>
            <p:cNvSpPr/>
            <p:nvPr/>
          </p:nvSpPr>
          <p:spPr>
            <a:xfrm>
              <a:off x="4164375" y="-1129200"/>
              <a:ext cx="61075" cy="74125"/>
            </a:xfrm>
            <a:custGeom>
              <a:avLst/>
              <a:gdLst/>
              <a:ahLst/>
              <a:cxnLst/>
              <a:rect l="l" t="t" r="r" b="b"/>
              <a:pathLst>
                <a:path w="2443" h="2965" extrusionOk="0">
                  <a:moveTo>
                    <a:pt x="56" y="1"/>
                  </a:moveTo>
                  <a:cubicBezTo>
                    <a:pt x="49" y="1"/>
                    <a:pt x="41" y="6"/>
                    <a:pt x="34" y="6"/>
                  </a:cubicBezTo>
                  <a:cubicBezTo>
                    <a:pt x="12" y="28"/>
                    <a:pt x="1" y="72"/>
                    <a:pt x="1" y="105"/>
                  </a:cubicBezTo>
                  <a:lnTo>
                    <a:pt x="23" y="292"/>
                  </a:lnTo>
                  <a:cubicBezTo>
                    <a:pt x="34" y="325"/>
                    <a:pt x="34" y="369"/>
                    <a:pt x="45" y="402"/>
                  </a:cubicBezTo>
                  <a:cubicBezTo>
                    <a:pt x="56" y="501"/>
                    <a:pt x="67" y="611"/>
                    <a:pt x="89" y="710"/>
                  </a:cubicBezTo>
                  <a:cubicBezTo>
                    <a:pt x="111" y="809"/>
                    <a:pt x="144" y="908"/>
                    <a:pt x="166" y="1007"/>
                  </a:cubicBezTo>
                  <a:cubicBezTo>
                    <a:pt x="210" y="1106"/>
                    <a:pt x="243" y="1204"/>
                    <a:pt x="287" y="1303"/>
                  </a:cubicBezTo>
                  <a:cubicBezTo>
                    <a:pt x="309" y="1347"/>
                    <a:pt x="331" y="1391"/>
                    <a:pt x="353" y="1446"/>
                  </a:cubicBezTo>
                  <a:cubicBezTo>
                    <a:pt x="375" y="1479"/>
                    <a:pt x="408" y="1523"/>
                    <a:pt x="430" y="1567"/>
                  </a:cubicBezTo>
                  <a:cubicBezTo>
                    <a:pt x="485" y="1655"/>
                    <a:pt x="551" y="1743"/>
                    <a:pt x="617" y="1831"/>
                  </a:cubicBezTo>
                  <a:cubicBezTo>
                    <a:pt x="672" y="1908"/>
                    <a:pt x="738" y="1985"/>
                    <a:pt x="804" y="2051"/>
                  </a:cubicBezTo>
                  <a:cubicBezTo>
                    <a:pt x="826" y="2084"/>
                    <a:pt x="859" y="2128"/>
                    <a:pt x="892" y="2161"/>
                  </a:cubicBezTo>
                  <a:cubicBezTo>
                    <a:pt x="914" y="2172"/>
                    <a:pt x="925" y="2194"/>
                    <a:pt x="947" y="2216"/>
                  </a:cubicBezTo>
                  <a:cubicBezTo>
                    <a:pt x="969" y="2238"/>
                    <a:pt x="991" y="2260"/>
                    <a:pt x="1013" y="2282"/>
                  </a:cubicBezTo>
                  <a:cubicBezTo>
                    <a:pt x="1090" y="2348"/>
                    <a:pt x="1167" y="2414"/>
                    <a:pt x="1255" y="2469"/>
                  </a:cubicBezTo>
                  <a:cubicBezTo>
                    <a:pt x="1310" y="2491"/>
                    <a:pt x="1365" y="2524"/>
                    <a:pt x="1420" y="2546"/>
                  </a:cubicBezTo>
                  <a:cubicBezTo>
                    <a:pt x="1464" y="2557"/>
                    <a:pt x="1508" y="2579"/>
                    <a:pt x="1552" y="2590"/>
                  </a:cubicBezTo>
                  <a:cubicBezTo>
                    <a:pt x="1640" y="2623"/>
                    <a:pt x="1739" y="2645"/>
                    <a:pt x="1827" y="2667"/>
                  </a:cubicBezTo>
                  <a:cubicBezTo>
                    <a:pt x="1914" y="2689"/>
                    <a:pt x="2002" y="2711"/>
                    <a:pt x="2090" y="2744"/>
                  </a:cubicBezTo>
                  <a:cubicBezTo>
                    <a:pt x="2134" y="2766"/>
                    <a:pt x="2178" y="2799"/>
                    <a:pt x="2211" y="2832"/>
                  </a:cubicBezTo>
                  <a:cubicBezTo>
                    <a:pt x="2244" y="2865"/>
                    <a:pt x="2277" y="2898"/>
                    <a:pt x="2321" y="2920"/>
                  </a:cubicBezTo>
                  <a:cubicBezTo>
                    <a:pt x="2343" y="2942"/>
                    <a:pt x="2365" y="2964"/>
                    <a:pt x="2398" y="2964"/>
                  </a:cubicBezTo>
                  <a:lnTo>
                    <a:pt x="2398" y="2953"/>
                  </a:lnTo>
                  <a:cubicBezTo>
                    <a:pt x="2409" y="2964"/>
                    <a:pt x="2420" y="2964"/>
                    <a:pt x="2420" y="2964"/>
                  </a:cubicBezTo>
                  <a:cubicBezTo>
                    <a:pt x="2431" y="2964"/>
                    <a:pt x="2431" y="2953"/>
                    <a:pt x="2442" y="2953"/>
                  </a:cubicBezTo>
                  <a:cubicBezTo>
                    <a:pt x="2442" y="2942"/>
                    <a:pt x="2431" y="2931"/>
                    <a:pt x="2420" y="2920"/>
                  </a:cubicBezTo>
                  <a:cubicBezTo>
                    <a:pt x="2420" y="2887"/>
                    <a:pt x="2420" y="2854"/>
                    <a:pt x="2420" y="2832"/>
                  </a:cubicBezTo>
                  <a:cubicBezTo>
                    <a:pt x="2409" y="2755"/>
                    <a:pt x="2398" y="2689"/>
                    <a:pt x="2354" y="2623"/>
                  </a:cubicBezTo>
                  <a:cubicBezTo>
                    <a:pt x="2321" y="2568"/>
                    <a:pt x="2266" y="2513"/>
                    <a:pt x="2211" y="2480"/>
                  </a:cubicBezTo>
                  <a:cubicBezTo>
                    <a:pt x="2123" y="2414"/>
                    <a:pt x="2024" y="2392"/>
                    <a:pt x="1925" y="2370"/>
                  </a:cubicBezTo>
                  <a:cubicBezTo>
                    <a:pt x="1827" y="2337"/>
                    <a:pt x="1728" y="2315"/>
                    <a:pt x="1640" y="2293"/>
                  </a:cubicBezTo>
                  <a:cubicBezTo>
                    <a:pt x="1552" y="2271"/>
                    <a:pt x="1475" y="2238"/>
                    <a:pt x="1398" y="2205"/>
                  </a:cubicBezTo>
                  <a:cubicBezTo>
                    <a:pt x="1365" y="2194"/>
                    <a:pt x="1332" y="2172"/>
                    <a:pt x="1310" y="2161"/>
                  </a:cubicBezTo>
                  <a:cubicBezTo>
                    <a:pt x="1277" y="2139"/>
                    <a:pt x="1244" y="2117"/>
                    <a:pt x="1222" y="2095"/>
                  </a:cubicBezTo>
                  <a:cubicBezTo>
                    <a:pt x="1178" y="2062"/>
                    <a:pt x="1134" y="2029"/>
                    <a:pt x="1090" y="1996"/>
                  </a:cubicBezTo>
                  <a:cubicBezTo>
                    <a:pt x="892" y="1798"/>
                    <a:pt x="705" y="1589"/>
                    <a:pt x="540" y="1358"/>
                  </a:cubicBezTo>
                  <a:cubicBezTo>
                    <a:pt x="518" y="1325"/>
                    <a:pt x="485" y="1292"/>
                    <a:pt x="463" y="1248"/>
                  </a:cubicBezTo>
                  <a:cubicBezTo>
                    <a:pt x="441" y="1215"/>
                    <a:pt x="430" y="1172"/>
                    <a:pt x="408" y="1139"/>
                  </a:cubicBezTo>
                  <a:cubicBezTo>
                    <a:pt x="375" y="1062"/>
                    <a:pt x="342" y="985"/>
                    <a:pt x="309" y="919"/>
                  </a:cubicBezTo>
                  <a:cubicBezTo>
                    <a:pt x="265" y="809"/>
                    <a:pt x="232" y="699"/>
                    <a:pt x="210" y="589"/>
                  </a:cubicBezTo>
                  <a:cubicBezTo>
                    <a:pt x="188" y="490"/>
                    <a:pt x="166" y="380"/>
                    <a:pt x="144" y="270"/>
                  </a:cubicBezTo>
                  <a:cubicBezTo>
                    <a:pt x="144" y="259"/>
                    <a:pt x="144" y="259"/>
                    <a:pt x="144" y="259"/>
                  </a:cubicBezTo>
                  <a:lnTo>
                    <a:pt x="144" y="248"/>
                  </a:lnTo>
                  <a:cubicBezTo>
                    <a:pt x="144" y="237"/>
                    <a:pt x="144" y="215"/>
                    <a:pt x="133" y="204"/>
                  </a:cubicBezTo>
                  <a:cubicBezTo>
                    <a:pt x="133" y="171"/>
                    <a:pt x="133" y="149"/>
                    <a:pt x="122" y="116"/>
                  </a:cubicBezTo>
                  <a:cubicBezTo>
                    <a:pt x="122" y="72"/>
                    <a:pt x="111" y="17"/>
                    <a:pt x="67" y="6"/>
                  </a:cubicBezTo>
                  <a:cubicBezTo>
                    <a:pt x="63" y="2"/>
                    <a:pt x="60" y="1"/>
                    <a:pt x="5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3">
              <a:extLst>
                <a:ext uri="{FF2B5EF4-FFF2-40B4-BE49-F238E27FC236}">
                  <a16:creationId xmlns:a16="http://schemas.microsoft.com/office/drawing/2014/main" id="{3AF338FA-B7C9-DD40-7BF4-8425EE1EC3F6}"/>
                </a:ext>
              </a:extLst>
            </p:cNvPr>
            <p:cNvSpPr/>
            <p:nvPr/>
          </p:nvSpPr>
          <p:spPr>
            <a:xfrm>
              <a:off x="4181700" y="-1075625"/>
              <a:ext cx="55850" cy="92575"/>
            </a:xfrm>
            <a:custGeom>
              <a:avLst/>
              <a:gdLst/>
              <a:ahLst/>
              <a:cxnLst/>
              <a:rect l="l" t="t" r="r" b="b"/>
              <a:pathLst>
                <a:path w="2234" h="3703" extrusionOk="0">
                  <a:moveTo>
                    <a:pt x="218" y="966"/>
                  </a:moveTo>
                  <a:lnTo>
                    <a:pt x="218" y="966"/>
                  </a:lnTo>
                  <a:cubicBezTo>
                    <a:pt x="219" y="972"/>
                    <a:pt x="220" y="979"/>
                    <a:pt x="221" y="986"/>
                  </a:cubicBezTo>
                  <a:cubicBezTo>
                    <a:pt x="221" y="979"/>
                    <a:pt x="221" y="973"/>
                    <a:pt x="218" y="966"/>
                  </a:cubicBezTo>
                  <a:close/>
                  <a:moveTo>
                    <a:pt x="408" y="2071"/>
                  </a:moveTo>
                  <a:cubicBezTo>
                    <a:pt x="408" y="2073"/>
                    <a:pt x="408" y="2075"/>
                    <a:pt x="408" y="2075"/>
                  </a:cubicBezTo>
                  <a:cubicBezTo>
                    <a:pt x="413" y="2080"/>
                    <a:pt x="416" y="2083"/>
                    <a:pt x="419" y="2086"/>
                  </a:cubicBezTo>
                  <a:cubicBezTo>
                    <a:pt x="415" y="2081"/>
                    <a:pt x="411" y="2076"/>
                    <a:pt x="408" y="2071"/>
                  </a:cubicBezTo>
                  <a:close/>
                  <a:moveTo>
                    <a:pt x="67" y="0"/>
                  </a:moveTo>
                  <a:cubicBezTo>
                    <a:pt x="60" y="0"/>
                    <a:pt x="52" y="2"/>
                    <a:pt x="45" y="7"/>
                  </a:cubicBezTo>
                  <a:cubicBezTo>
                    <a:pt x="12" y="40"/>
                    <a:pt x="1" y="84"/>
                    <a:pt x="1" y="128"/>
                  </a:cubicBezTo>
                  <a:lnTo>
                    <a:pt x="1" y="205"/>
                  </a:lnTo>
                  <a:cubicBezTo>
                    <a:pt x="1" y="425"/>
                    <a:pt x="12" y="634"/>
                    <a:pt x="23" y="843"/>
                  </a:cubicBezTo>
                  <a:cubicBezTo>
                    <a:pt x="34" y="953"/>
                    <a:pt x="56" y="1052"/>
                    <a:pt x="67" y="1162"/>
                  </a:cubicBezTo>
                  <a:cubicBezTo>
                    <a:pt x="89" y="1261"/>
                    <a:pt x="111" y="1371"/>
                    <a:pt x="144" y="1470"/>
                  </a:cubicBezTo>
                  <a:cubicBezTo>
                    <a:pt x="177" y="1580"/>
                    <a:pt x="210" y="1690"/>
                    <a:pt x="254" y="1789"/>
                  </a:cubicBezTo>
                  <a:cubicBezTo>
                    <a:pt x="306" y="1882"/>
                    <a:pt x="348" y="1985"/>
                    <a:pt x="408" y="2071"/>
                  </a:cubicBezTo>
                  <a:lnTo>
                    <a:pt x="408" y="2071"/>
                  </a:lnTo>
                  <a:cubicBezTo>
                    <a:pt x="408" y="2067"/>
                    <a:pt x="408" y="2064"/>
                    <a:pt x="408" y="2064"/>
                  </a:cubicBezTo>
                  <a:lnTo>
                    <a:pt x="419" y="2086"/>
                  </a:lnTo>
                  <a:cubicBezTo>
                    <a:pt x="421" y="2088"/>
                    <a:pt x="424" y="2091"/>
                    <a:pt x="430" y="2097"/>
                  </a:cubicBezTo>
                  <a:cubicBezTo>
                    <a:pt x="430" y="2108"/>
                    <a:pt x="441" y="2119"/>
                    <a:pt x="441" y="2119"/>
                  </a:cubicBezTo>
                  <a:cubicBezTo>
                    <a:pt x="441" y="2130"/>
                    <a:pt x="452" y="2130"/>
                    <a:pt x="452" y="2141"/>
                  </a:cubicBezTo>
                  <a:cubicBezTo>
                    <a:pt x="452" y="2141"/>
                    <a:pt x="452" y="2141"/>
                    <a:pt x="463" y="2152"/>
                  </a:cubicBezTo>
                  <a:cubicBezTo>
                    <a:pt x="463" y="2141"/>
                    <a:pt x="463" y="2141"/>
                    <a:pt x="463" y="2141"/>
                  </a:cubicBezTo>
                  <a:cubicBezTo>
                    <a:pt x="496" y="2196"/>
                    <a:pt x="540" y="2251"/>
                    <a:pt x="573" y="2306"/>
                  </a:cubicBezTo>
                  <a:cubicBezTo>
                    <a:pt x="617" y="2361"/>
                    <a:pt x="661" y="2416"/>
                    <a:pt x="716" y="2471"/>
                  </a:cubicBezTo>
                  <a:cubicBezTo>
                    <a:pt x="738" y="2493"/>
                    <a:pt x="760" y="2526"/>
                    <a:pt x="782" y="2548"/>
                  </a:cubicBezTo>
                  <a:cubicBezTo>
                    <a:pt x="815" y="2581"/>
                    <a:pt x="848" y="2603"/>
                    <a:pt x="870" y="2636"/>
                  </a:cubicBezTo>
                  <a:cubicBezTo>
                    <a:pt x="925" y="2680"/>
                    <a:pt x="980" y="2735"/>
                    <a:pt x="1035" y="2779"/>
                  </a:cubicBezTo>
                  <a:cubicBezTo>
                    <a:pt x="1199" y="2910"/>
                    <a:pt x="1364" y="3031"/>
                    <a:pt x="1518" y="3152"/>
                  </a:cubicBezTo>
                  <a:cubicBezTo>
                    <a:pt x="1683" y="3284"/>
                    <a:pt x="1848" y="3427"/>
                    <a:pt x="2002" y="3559"/>
                  </a:cubicBezTo>
                  <a:cubicBezTo>
                    <a:pt x="2035" y="3592"/>
                    <a:pt x="2068" y="3614"/>
                    <a:pt x="2101" y="3647"/>
                  </a:cubicBezTo>
                  <a:cubicBezTo>
                    <a:pt x="2123" y="3669"/>
                    <a:pt x="2156" y="3702"/>
                    <a:pt x="2189" y="3702"/>
                  </a:cubicBezTo>
                  <a:cubicBezTo>
                    <a:pt x="2200" y="3702"/>
                    <a:pt x="2211" y="3702"/>
                    <a:pt x="2222" y="3691"/>
                  </a:cubicBezTo>
                  <a:cubicBezTo>
                    <a:pt x="2222" y="3691"/>
                    <a:pt x="2233" y="3669"/>
                    <a:pt x="2233" y="3669"/>
                  </a:cubicBezTo>
                  <a:cubicBezTo>
                    <a:pt x="2233" y="3647"/>
                    <a:pt x="2233" y="3636"/>
                    <a:pt x="2222" y="3614"/>
                  </a:cubicBezTo>
                  <a:cubicBezTo>
                    <a:pt x="2222" y="3592"/>
                    <a:pt x="2211" y="3570"/>
                    <a:pt x="2189" y="3548"/>
                  </a:cubicBezTo>
                  <a:cubicBezTo>
                    <a:pt x="2167" y="3504"/>
                    <a:pt x="2123" y="3460"/>
                    <a:pt x="2090" y="3416"/>
                  </a:cubicBezTo>
                  <a:cubicBezTo>
                    <a:pt x="2024" y="3339"/>
                    <a:pt x="1947" y="3273"/>
                    <a:pt x="1870" y="3196"/>
                  </a:cubicBezTo>
                  <a:cubicBezTo>
                    <a:pt x="1782" y="3119"/>
                    <a:pt x="1705" y="3042"/>
                    <a:pt x="1617" y="2965"/>
                  </a:cubicBezTo>
                  <a:cubicBezTo>
                    <a:pt x="1463" y="2834"/>
                    <a:pt x="1298" y="2702"/>
                    <a:pt x="1134" y="2570"/>
                  </a:cubicBezTo>
                  <a:lnTo>
                    <a:pt x="1145" y="2570"/>
                  </a:lnTo>
                  <a:cubicBezTo>
                    <a:pt x="1035" y="2471"/>
                    <a:pt x="925" y="2383"/>
                    <a:pt x="837" y="2273"/>
                  </a:cubicBezTo>
                  <a:cubicBezTo>
                    <a:pt x="782" y="2207"/>
                    <a:pt x="727" y="2141"/>
                    <a:pt x="683" y="2086"/>
                  </a:cubicBezTo>
                  <a:cubicBezTo>
                    <a:pt x="639" y="2031"/>
                    <a:pt x="595" y="1965"/>
                    <a:pt x="551" y="1910"/>
                  </a:cubicBezTo>
                  <a:cubicBezTo>
                    <a:pt x="518" y="1855"/>
                    <a:pt x="485" y="1789"/>
                    <a:pt x="452" y="1734"/>
                  </a:cubicBezTo>
                  <a:cubicBezTo>
                    <a:pt x="430" y="1679"/>
                    <a:pt x="397" y="1613"/>
                    <a:pt x="375" y="1558"/>
                  </a:cubicBezTo>
                  <a:cubicBezTo>
                    <a:pt x="364" y="1525"/>
                    <a:pt x="353" y="1492"/>
                    <a:pt x="342" y="1459"/>
                  </a:cubicBezTo>
                  <a:cubicBezTo>
                    <a:pt x="320" y="1415"/>
                    <a:pt x="309" y="1371"/>
                    <a:pt x="298" y="1327"/>
                  </a:cubicBezTo>
                  <a:cubicBezTo>
                    <a:pt x="276" y="1239"/>
                    <a:pt x="254" y="1162"/>
                    <a:pt x="243" y="1074"/>
                  </a:cubicBezTo>
                  <a:cubicBezTo>
                    <a:pt x="232" y="1041"/>
                    <a:pt x="221" y="997"/>
                    <a:pt x="210" y="953"/>
                  </a:cubicBezTo>
                  <a:lnTo>
                    <a:pt x="210" y="953"/>
                  </a:lnTo>
                  <a:cubicBezTo>
                    <a:pt x="214" y="957"/>
                    <a:pt x="217" y="962"/>
                    <a:pt x="218" y="966"/>
                  </a:cubicBezTo>
                  <a:lnTo>
                    <a:pt x="218" y="966"/>
                  </a:lnTo>
                  <a:cubicBezTo>
                    <a:pt x="197" y="797"/>
                    <a:pt x="176" y="638"/>
                    <a:pt x="166" y="469"/>
                  </a:cubicBezTo>
                  <a:cubicBezTo>
                    <a:pt x="155" y="359"/>
                    <a:pt x="155" y="260"/>
                    <a:pt x="144" y="150"/>
                  </a:cubicBezTo>
                  <a:cubicBezTo>
                    <a:pt x="144" y="117"/>
                    <a:pt x="144" y="84"/>
                    <a:pt x="133" y="51"/>
                  </a:cubicBezTo>
                  <a:cubicBezTo>
                    <a:pt x="116" y="26"/>
                    <a:pt x="92"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3">
              <a:extLst>
                <a:ext uri="{FF2B5EF4-FFF2-40B4-BE49-F238E27FC236}">
                  <a16:creationId xmlns:a16="http://schemas.microsoft.com/office/drawing/2014/main" id="{18A47B71-C943-3070-AE68-577587D0A9EA}"/>
                </a:ext>
              </a:extLst>
            </p:cNvPr>
            <p:cNvSpPr/>
            <p:nvPr/>
          </p:nvSpPr>
          <p:spPr>
            <a:xfrm>
              <a:off x="4237525" y="-1061900"/>
              <a:ext cx="11575" cy="42550"/>
            </a:xfrm>
            <a:custGeom>
              <a:avLst/>
              <a:gdLst/>
              <a:ahLst/>
              <a:cxnLst/>
              <a:rect l="l" t="t" r="r" b="b"/>
              <a:pathLst>
                <a:path w="463" h="1702" extrusionOk="0">
                  <a:moveTo>
                    <a:pt x="401" y="1"/>
                  </a:moveTo>
                  <a:cubicBezTo>
                    <a:pt x="392" y="1"/>
                    <a:pt x="383" y="4"/>
                    <a:pt x="374" y="8"/>
                  </a:cubicBezTo>
                  <a:cubicBezTo>
                    <a:pt x="352" y="19"/>
                    <a:pt x="352" y="19"/>
                    <a:pt x="341" y="41"/>
                  </a:cubicBezTo>
                  <a:cubicBezTo>
                    <a:pt x="330" y="52"/>
                    <a:pt x="319" y="63"/>
                    <a:pt x="319" y="63"/>
                  </a:cubicBezTo>
                  <a:cubicBezTo>
                    <a:pt x="308" y="96"/>
                    <a:pt x="297" y="140"/>
                    <a:pt x="286" y="173"/>
                  </a:cubicBezTo>
                  <a:cubicBezTo>
                    <a:pt x="275" y="195"/>
                    <a:pt x="264" y="228"/>
                    <a:pt x="253" y="250"/>
                  </a:cubicBezTo>
                  <a:cubicBezTo>
                    <a:pt x="209" y="393"/>
                    <a:pt x="176" y="525"/>
                    <a:pt x="132" y="668"/>
                  </a:cubicBezTo>
                  <a:cubicBezTo>
                    <a:pt x="137" y="664"/>
                    <a:pt x="139" y="659"/>
                    <a:pt x="141" y="656"/>
                  </a:cubicBezTo>
                  <a:lnTo>
                    <a:pt x="141" y="656"/>
                  </a:lnTo>
                  <a:cubicBezTo>
                    <a:pt x="131" y="695"/>
                    <a:pt x="120" y="726"/>
                    <a:pt x="110" y="767"/>
                  </a:cubicBezTo>
                  <a:cubicBezTo>
                    <a:pt x="88" y="844"/>
                    <a:pt x="77" y="910"/>
                    <a:pt x="66" y="976"/>
                  </a:cubicBezTo>
                  <a:cubicBezTo>
                    <a:pt x="55" y="1009"/>
                    <a:pt x="44" y="1042"/>
                    <a:pt x="44" y="1086"/>
                  </a:cubicBezTo>
                  <a:cubicBezTo>
                    <a:pt x="33" y="1119"/>
                    <a:pt x="33" y="1163"/>
                    <a:pt x="22" y="1196"/>
                  </a:cubicBezTo>
                  <a:cubicBezTo>
                    <a:pt x="11" y="1262"/>
                    <a:pt x="0" y="1328"/>
                    <a:pt x="0" y="1394"/>
                  </a:cubicBezTo>
                  <a:cubicBezTo>
                    <a:pt x="0" y="1460"/>
                    <a:pt x="0" y="1537"/>
                    <a:pt x="11" y="1603"/>
                  </a:cubicBezTo>
                  <a:cubicBezTo>
                    <a:pt x="11" y="1614"/>
                    <a:pt x="11" y="1636"/>
                    <a:pt x="22" y="1647"/>
                  </a:cubicBezTo>
                  <a:cubicBezTo>
                    <a:pt x="33" y="1669"/>
                    <a:pt x="33" y="1691"/>
                    <a:pt x="66" y="1702"/>
                  </a:cubicBezTo>
                  <a:cubicBezTo>
                    <a:pt x="77" y="1702"/>
                    <a:pt x="77" y="1691"/>
                    <a:pt x="88" y="1691"/>
                  </a:cubicBezTo>
                  <a:cubicBezTo>
                    <a:pt x="99" y="1669"/>
                    <a:pt x="99" y="1636"/>
                    <a:pt x="99" y="1614"/>
                  </a:cubicBezTo>
                  <a:lnTo>
                    <a:pt x="99" y="1537"/>
                  </a:lnTo>
                  <a:cubicBezTo>
                    <a:pt x="99" y="1460"/>
                    <a:pt x="110" y="1372"/>
                    <a:pt x="121" y="1295"/>
                  </a:cubicBezTo>
                  <a:cubicBezTo>
                    <a:pt x="132" y="1229"/>
                    <a:pt x="154" y="1174"/>
                    <a:pt x="165" y="1119"/>
                  </a:cubicBezTo>
                  <a:lnTo>
                    <a:pt x="165" y="1119"/>
                  </a:lnTo>
                  <a:cubicBezTo>
                    <a:pt x="165" y="1119"/>
                    <a:pt x="154" y="1130"/>
                    <a:pt x="154" y="1130"/>
                  </a:cubicBezTo>
                  <a:cubicBezTo>
                    <a:pt x="176" y="1075"/>
                    <a:pt x="187" y="1009"/>
                    <a:pt x="209" y="954"/>
                  </a:cubicBezTo>
                  <a:cubicBezTo>
                    <a:pt x="242" y="822"/>
                    <a:pt x="275" y="690"/>
                    <a:pt x="319" y="558"/>
                  </a:cubicBezTo>
                  <a:cubicBezTo>
                    <a:pt x="363" y="437"/>
                    <a:pt x="407" y="305"/>
                    <a:pt x="440" y="173"/>
                  </a:cubicBezTo>
                  <a:cubicBezTo>
                    <a:pt x="451" y="151"/>
                    <a:pt x="462" y="118"/>
                    <a:pt x="462" y="96"/>
                  </a:cubicBezTo>
                  <a:cubicBezTo>
                    <a:pt x="462" y="63"/>
                    <a:pt x="451" y="30"/>
                    <a:pt x="429" y="19"/>
                  </a:cubicBezTo>
                  <a:cubicBezTo>
                    <a:pt x="423" y="6"/>
                    <a:pt x="412" y="1"/>
                    <a:pt x="40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3">
              <a:extLst>
                <a:ext uri="{FF2B5EF4-FFF2-40B4-BE49-F238E27FC236}">
                  <a16:creationId xmlns:a16="http://schemas.microsoft.com/office/drawing/2014/main" id="{45433795-8B46-79BA-F255-26251E00637C}"/>
                </a:ext>
              </a:extLst>
            </p:cNvPr>
            <p:cNvSpPr/>
            <p:nvPr/>
          </p:nvSpPr>
          <p:spPr>
            <a:xfrm>
              <a:off x="4244675" y="-1074900"/>
              <a:ext cx="25025" cy="95975"/>
            </a:xfrm>
            <a:custGeom>
              <a:avLst/>
              <a:gdLst/>
              <a:ahLst/>
              <a:cxnLst/>
              <a:rect l="l" t="t" r="r" b="b"/>
              <a:pathLst>
                <a:path w="1001" h="3839" extrusionOk="0">
                  <a:moveTo>
                    <a:pt x="946" y="0"/>
                  </a:moveTo>
                  <a:cubicBezTo>
                    <a:pt x="924" y="0"/>
                    <a:pt x="902" y="44"/>
                    <a:pt x="902" y="66"/>
                  </a:cubicBezTo>
                  <a:cubicBezTo>
                    <a:pt x="902" y="77"/>
                    <a:pt x="902" y="88"/>
                    <a:pt x="902" y="110"/>
                  </a:cubicBezTo>
                  <a:cubicBezTo>
                    <a:pt x="891" y="253"/>
                    <a:pt x="880" y="396"/>
                    <a:pt x="869" y="528"/>
                  </a:cubicBezTo>
                  <a:cubicBezTo>
                    <a:pt x="847" y="682"/>
                    <a:pt x="836" y="825"/>
                    <a:pt x="825" y="979"/>
                  </a:cubicBezTo>
                  <a:cubicBezTo>
                    <a:pt x="803" y="1122"/>
                    <a:pt x="792" y="1265"/>
                    <a:pt x="770" y="1408"/>
                  </a:cubicBezTo>
                  <a:cubicBezTo>
                    <a:pt x="759" y="1551"/>
                    <a:pt x="726" y="1683"/>
                    <a:pt x="693" y="1826"/>
                  </a:cubicBezTo>
                  <a:cubicBezTo>
                    <a:pt x="660" y="1936"/>
                    <a:pt x="638" y="2035"/>
                    <a:pt x="616" y="2145"/>
                  </a:cubicBezTo>
                  <a:cubicBezTo>
                    <a:pt x="572" y="2277"/>
                    <a:pt x="539" y="2420"/>
                    <a:pt x="495" y="2563"/>
                  </a:cubicBezTo>
                  <a:cubicBezTo>
                    <a:pt x="473" y="2640"/>
                    <a:pt x="451" y="2706"/>
                    <a:pt x="429" y="2772"/>
                  </a:cubicBezTo>
                  <a:cubicBezTo>
                    <a:pt x="407" y="2848"/>
                    <a:pt x="374" y="2925"/>
                    <a:pt x="352" y="2991"/>
                  </a:cubicBezTo>
                  <a:cubicBezTo>
                    <a:pt x="297" y="3134"/>
                    <a:pt x="253" y="3266"/>
                    <a:pt x="187" y="3398"/>
                  </a:cubicBezTo>
                  <a:cubicBezTo>
                    <a:pt x="154" y="3464"/>
                    <a:pt x="121" y="3541"/>
                    <a:pt x="88" y="3607"/>
                  </a:cubicBezTo>
                  <a:cubicBezTo>
                    <a:pt x="66" y="3640"/>
                    <a:pt x="55" y="3673"/>
                    <a:pt x="33" y="3717"/>
                  </a:cubicBezTo>
                  <a:cubicBezTo>
                    <a:pt x="33" y="3728"/>
                    <a:pt x="22" y="3739"/>
                    <a:pt x="11" y="3761"/>
                  </a:cubicBezTo>
                  <a:cubicBezTo>
                    <a:pt x="11" y="3783"/>
                    <a:pt x="0" y="3794"/>
                    <a:pt x="11" y="3816"/>
                  </a:cubicBezTo>
                  <a:lnTo>
                    <a:pt x="11" y="3827"/>
                  </a:lnTo>
                  <a:cubicBezTo>
                    <a:pt x="11" y="3827"/>
                    <a:pt x="22" y="3838"/>
                    <a:pt x="33" y="3838"/>
                  </a:cubicBezTo>
                  <a:cubicBezTo>
                    <a:pt x="33" y="3838"/>
                    <a:pt x="33" y="3827"/>
                    <a:pt x="33" y="3827"/>
                  </a:cubicBezTo>
                  <a:cubicBezTo>
                    <a:pt x="44" y="3827"/>
                    <a:pt x="55" y="3816"/>
                    <a:pt x="66" y="3805"/>
                  </a:cubicBezTo>
                  <a:cubicBezTo>
                    <a:pt x="77" y="3783"/>
                    <a:pt x="99" y="3772"/>
                    <a:pt x="110" y="3750"/>
                  </a:cubicBezTo>
                  <a:cubicBezTo>
                    <a:pt x="143" y="3706"/>
                    <a:pt x="176" y="3673"/>
                    <a:pt x="198" y="3629"/>
                  </a:cubicBezTo>
                  <a:cubicBezTo>
                    <a:pt x="220" y="3585"/>
                    <a:pt x="253" y="3552"/>
                    <a:pt x="275" y="3508"/>
                  </a:cubicBezTo>
                  <a:cubicBezTo>
                    <a:pt x="297" y="3464"/>
                    <a:pt x="319" y="3431"/>
                    <a:pt x="341" y="3387"/>
                  </a:cubicBezTo>
                  <a:cubicBezTo>
                    <a:pt x="374" y="3321"/>
                    <a:pt x="407" y="3244"/>
                    <a:pt x="440" y="3178"/>
                  </a:cubicBezTo>
                  <a:cubicBezTo>
                    <a:pt x="473" y="3101"/>
                    <a:pt x="506" y="3035"/>
                    <a:pt x="539" y="2958"/>
                  </a:cubicBezTo>
                  <a:cubicBezTo>
                    <a:pt x="594" y="2826"/>
                    <a:pt x="638" y="2684"/>
                    <a:pt x="682" y="2541"/>
                  </a:cubicBezTo>
                  <a:cubicBezTo>
                    <a:pt x="726" y="2398"/>
                    <a:pt x="759" y="2266"/>
                    <a:pt x="803" y="2123"/>
                  </a:cubicBezTo>
                  <a:cubicBezTo>
                    <a:pt x="836" y="1969"/>
                    <a:pt x="869" y="1815"/>
                    <a:pt x="891" y="1661"/>
                  </a:cubicBezTo>
                  <a:cubicBezTo>
                    <a:pt x="935" y="1375"/>
                    <a:pt x="946" y="1078"/>
                    <a:pt x="968" y="792"/>
                  </a:cubicBezTo>
                  <a:cubicBezTo>
                    <a:pt x="979" y="638"/>
                    <a:pt x="979" y="484"/>
                    <a:pt x="990" y="341"/>
                  </a:cubicBezTo>
                  <a:cubicBezTo>
                    <a:pt x="990" y="264"/>
                    <a:pt x="990" y="187"/>
                    <a:pt x="990" y="110"/>
                  </a:cubicBezTo>
                  <a:cubicBezTo>
                    <a:pt x="990" y="99"/>
                    <a:pt x="1001" y="66"/>
                    <a:pt x="990" y="55"/>
                  </a:cubicBezTo>
                  <a:cubicBezTo>
                    <a:pt x="979" y="33"/>
                    <a:pt x="968" y="0"/>
                    <a:pt x="94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3">
              <a:extLst>
                <a:ext uri="{FF2B5EF4-FFF2-40B4-BE49-F238E27FC236}">
                  <a16:creationId xmlns:a16="http://schemas.microsoft.com/office/drawing/2014/main" id="{1B78B7D8-CB2F-A009-259B-28E318F340AF}"/>
                </a:ext>
              </a:extLst>
            </p:cNvPr>
            <p:cNvSpPr/>
            <p:nvPr/>
          </p:nvSpPr>
          <p:spPr>
            <a:xfrm>
              <a:off x="4250175" y="-941025"/>
              <a:ext cx="2775" cy="7175"/>
            </a:xfrm>
            <a:custGeom>
              <a:avLst/>
              <a:gdLst/>
              <a:ahLst/>
              <a:cxnLst/>
              <a:rect l="l" t="t" r="r" b="b"/>
              <a:pathLst>
                <a:path w="111" h="287" extrusionOk="0">
                  <a:moveTo>
                    <a:pt x="11" y="1"/>
                  </a:moveTo>
                  <a:cubicBezTo>
                    <a:pt x="11" y="12"/>
                    <a:pt x="0" y="12"/>
                    <a:pt x="0" y="12"/>
                  </a:cubicBezTo>
                  <a:cubicBezTo>
                    <a:pt x="0" y="23"/>
                    <a:pt x="0" y="23"/>
                    <a:pt x="0" y="34"/>
                  </a:cubicBezTo>
                  <a:lnTo>
                    <a:pt x="0" y="56"/>
                  </a:lnTo>
                  <a:lnTo>
                    <a:pt x="11" y="122"/>
                  </a:lnTo>
                  <a:cubicBezTo>
                    <a:pt x="11" y="144"/>
                    <a:pt x="11" y="166"/>
                    <a:pt x="22" y="188"/>
                  </a:cubicBezTo>
                  <a:cubicBezTo>
                    <a:pt x="22" y="210"/>
                    <a:pt x="22" y="221"/>
                    <a:pt x="22" y="232"/>
                  </a:cubicBezTo>
                  <a:cubicBezTo>
                    <a:pt x="22" y="243"/>
                    <a:pt x="33" y="254"/>
                    <a:pt x="33" y="265"/>
                  </a:cubicBezTo>
                  <a:cubicBezTo>
                    <a:pt x="44" y="276"/>
                    <a:pt x="44" y="287"/>
                    <a:pt x="55" y="287"/>
                  </a:cubicBezTo>
                  <a:lnTo>
                    <a:pt x="77" y="287"/>
                  </a:lnTo>
                  <a:cubicBezTo>
                    <a:pt x="88" y="287"/>
                    <a:pt x="99" y="276"/>
                    <a:pt x="99" y="254"/>
                  </a:cubicBezTo>
                  <a:cubicBezTo>
                    <a:pt x="110" y="243"/>
                    <a:pt x="110" y="232"/>
                    <a:pt x="110" y="221"/>
                  </a:cubicBezTo>
                  <a:cubicBezTo>
                    <a:pt x="110" y="210"/>
                    <a:pt x="110" y="199"/>
                    <a:pt x="99" y="199"/>
                  </a:cubicBezTo>
                  <a:cubicBezTo>
                    <a:pt x="99" y="188"/>
                    <a:pt x="99" y="188"/>
                    <a:pt x="88" y="188"/>
                  </a:cubicBezTo>
                  <a:cubicBezTo>
                    <a:pt x="88" y="188"/>
                    <a:pt x="88" y="199"/>
                    <a:pt x="77" y="199"/>
                  </a:cubicBezTo>
                  <a:cubicBezTo>
                    <a:pt x="77" y="210"/>
                    <a:pt x="77" y="210"/>
                    <a:pt x="77" y="221"/>
                  </a:cubicBezTo>
                  <a:cubicBezTo>
                    <a:pt x="77" y="221"/>
                    <a:pt x="77" y="232"/>
                    <a:pt x="77" y="232"/>
                  </a:cubicBezTo>
                  <a:cubicBezTo>
                    <a:pt x="66" y="232"/>
                    <a:pt x="66" y="243"/>
                    <a:pt x="66" y="243"/>
                  </a:cubicBezTo>
                  <a:cubicBezTo>
                    <a:pt x="66" y="243"/>
                    <a:pt x="66" y="232"/>
                    <a:pt x="66" y="232"/>
                  </a:cubicBezTo>
                  <a:cubicBezTo>
                    <a:pt x="55" y="221"/>
                    <a:pt x="55" y="199"/>
                    <a:pt x="55" y="188"/>
                  </a:cubicBezTo>
                  <a:cubicBezTo>
                    <a:pt x="44" y="166"/>
                    <a:pt x="44" y="144"/>
                    <a:pt x="44" y="122"/>
                  </a:cubicBezTo>
                  <a:cubicBezTo>
                    <a:pt x="44" y="111"/>
                    <a:pt x="33" y="100"/>
                    <a:pt x="33" y="89"/>
                  </a:cubicBezTo>
                  <a:cubicBezTo>
                    <a:pt x="33" y="67"/>
                    <a:pt x="33" y="56"/>
                    <a:pt x="33" y="45"/>
                  </a:cubicBezTo>
                  <a:cubicBezTo>
                    <a:pt x="33" y="45"/>
                    <a:pt x="33" y="34"/>
                    <a:pt x="33" y="23"/>
                  </a:cubicBezTo>
                  <a:cubicBezTo>
                    <a:pt x="33" y="23"/>
                    <a:pt x="22" y="12"/>
                    <a:pt x="22" y="12"/>
                  </a:cubicBezTo>
                  <a:cubicBezTo>
                    <a:pt x="22" y="12"/>
                    <a:pt x="11"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43">
              <a:extLst>
                <a:ext uri="{FF2B5EF4-FFF2-40B4-BE49-F238E27FC236}">
                  <a16:creationId xmlns:a16="http://schemas.microsoft.com/office/drawing/2014/main" id="{867C120C-C0D9-E14D-7F8B-90455E166740}"/>
                </a:ext>
              </a:extLst>
            </p:cNvPr>
            <p:cNvSpPr/>
            <p:nvPr/>
          </p:nvSpPr>
          <p:spPr>
            <a:xfrm>
              <a:off x="4253475" y="-1025200"/>
              <a:ext cx="36025" cy="108950"/>
            </a:xfrm>
            <a:custGeom>
              <a:avLst/>
              <a:gdLst/>
              <a:ahLst/>
              <a:cxnLst/>
              <a:rect l="l" t="t" r="r" b="b"/>
              <a:pathLst>
                <a:path w="1441" h="4358" extrusionOk="0">
                  <a:moveTo>
                    <a:pt x="1188" y="817"/>
                  </a:moveTo>
                  <a:cubicBezTo>
                    <a:pt x="1210" y="1003"/>
                    <a:pt x="1232" y="1190"/>
                    <a:pt x="1243" y="1388"/>
                  </a:cubicBezTo>
                  <a:cubicBezTo>
                    <a:pt x="1265" y="1630"/>
                    <a:pt x="1287" y="1872"/>
                    <a:pt x="1298" y="2114"/>
                  </a:cubicBezTo>
                  <a:cubicBezTo>
                    <a:pt x="1309" y="2334"/>
                    <a:pt x="1309" y="2565"/>
                    <a:pt x="1309" y="2796"/>
                  </a:cubicBezTo>
                  <a:cubicBezTo>
                    <a:pt x="1309" y="2829"/>
                    <a:pt x="1298" y="2862"/>
                    <a:pt x="1298" y="2895"/>
                  </a:cubicBezTo>
                  <a:cubicBezTo>
                    <a:pt x="1298" y="2928"/>
                    <a:pt x="1287" y="2961"/>
                    <a:pt x="1276" y="2994"/>
                  </a:cubicBezTo>
                  <a:cubicBezTo>
                    <a:pt x="1265" y="3060"/>
                    <a:pt x="1232" y="3115"/>
                    <a:pt x="1210" y="3181"/>
                  </a:cubicBezTo>
                  <a:cubicBezTo>
                    <a:pt x="1177" y="3225"/>
                    <a:pt x="1155" y="3269"/>
                    <a:pt x="1122" y="3313"/>
                  </a:cubicBezTo>
                  <a:cubicBezTo>
                    <a:pt x="1089" y="3357"/>
                    <a:pt x="1067" y="3390"/>
                    <a:pt x="1034" y="3434"/>
                  </a:cubicBezTo>
                  <a:cubicBezTo>
                    <a:pt x="979" y="3500"/>
                    <a:pt x="913" y="3555"/>
                    <a:pt x="858" y="3599"/>
                  </a:cubicBezTo>
                  <a:cubicBezTo>
                    <a:pt x="770" y="3676"/>
                    <a:pt x="671" y="3753"/>
                    <a:pt x="583" y="3830"/>
                  </a:cubicBezTo>
                  <a:cubicBezTo>
                    <a:pt x="495" y="3896"/>
                    <a:pt x="407" y="3973"/>
                    <a:pt x="319" y="4039"/>
                  </a:cubicBezTo>
                  <a:cubicBezTo>
                    <a:pt x="308" y="4039"/>
                    <a:pt x="308" y="4050"/>
                    <a:pt x="297" y="4050"/>
                  </a:cubicBezTo>
                  <a:cubicBezTo>
                    <a:pt x="341" y="3995"/>
                    <a:pt x="385" y="3940"/>
                    <a:pt x="429" y="3874"/>
                  </a:cubicBezTo>
                  <a:cubicBezTo>
                    <a:pt x="462" y="3830"/>
                    <a:pt x="484" y="3786"/>
                    <a:pt x="517" y="3742"/>
                  </a:cubicBezTo>
                  <a:cubicBezTo>
                    <a:pt x="539" y="3676"/>
                    <a:pt x="572" y="3621"/>
                    <a:pt x="594" y="3566"/>
                  </a:cubicBezTo>
                  <a:cubicBezTo>
                    <a:pt x="649" y="3456"/>
                    <a:pt x="682" y="3346"/>
                    <a:pt x="715" y="3236"/>
                  </a:cubicBezTo>
                  <a:cubicBezTo>
                    <a:pt x="737" y="3170"/>
                    <a:pt x="748" y="3104"/>
                    <a:pt x="759" y="3038"/>
                  </a:cubicBezTo>
                  <a:cubicBezTo>
                    <a:pt x="770" y="2994"/>
                    <a:pt x="781" y="2939"/>
                    <a:pt x="792" y="2884"/>
                  </a:cubicBezTo>
                  <a:cubicBezTo>
                    <a:pt x="803" y="2774"/>
                    <a:pt x="814" y="2664"/>
                    <a:pt x="825" y="2543"/>
                  </a:cubicBezTo>
                  <a:cubicBezTo>
                    <a:pt x="836" y="2433"/>
                    <a:pt x="836" y="2312"/>
                    <a:pt x="847" y="2202"/>
                  </a:cubicBezTo>
                  <a:cubicBezTo>
                    <a:pt x="869" y="1982"/>
                    <a:pt x="891" y="1773"/>
                    <a:pt x="935" y="1553"/>
                  </a:cubicBezTo>
                  <a:cubicBezTo>
                    <a:pt x="946" y="1520"/>
                    <a:pt x="957" y="1498"/>
                    <a:pt x="968" y="1465"/>
                  </a:cubicBezTo>
                  <a:cubicBezTo>
                    <a:pt x="1001" y="1355"/>
                    <a:pt x="1045" y="1256"/>
                    <a:pt x="1089" y="1146"/>
                  </a:cubicBezTo>
                  <a:cubicBezTo>
                    <a:pt x="1133" y="1036"/>
                    <a:pt x="1166" y="926"/>
                    <a:pt x="1188" y="817"/>
                  </a:cubicBezTo>
                  <a:close/>
                  <a:moveTo>
                    <a:pt x="1175" y="1"/>
                  </a:moveTo>
                  <a:cubicBezTo>
                    <a:pt x="1149" y="1"/>
                    <a:pt x="1130" y="28"/>
                    <a:pt x="1111" y="47"/>
                  </a:cubicBezTo>
                  <a:cubicBezTo>
                    <a:pt x="1111" y="58"/>
                    <a:pt x="1111" y="80"/>
                    <a:pt x="1100" y="91"/>
                  </a:cubicBezTo>
                  <a:cubicBezTo>
                    <a:pt x="1100" y="113"/>
                    <a:pt x="1089" y="135"/>
                    <a:pt x="1089" y="157"/>
                  </a:cubicBezTo>
                  <a:cubicBezTo>
                    <a:pt x="1078" y="179"/>
                    <a:pt x="1078" y="190"/>
                    <a:pt x="1067" y="212"/>
                  </a:cubicBezTo>
                  <a:cubicBezTo>
                    <a:pt x="1067" y="245"/>
                    <a:pt x="1067" y="267"/>
                    <a:pt x="1056" y="289"/>
                  </a:cubicBezTo>
                  <a:cubicBezTo>
                    <a:pt x="1056" y="333"/>
                    <a:pt x="1045" y="388"/>
                    <a:pt x="1034" y="432"/>
                  </a:cubicBezTo>
                  <a:cubicBezTo>
                    <a:pt x="1012" y="531"/>
                    <a:pt x="1001" y="619"/>
                    <a:pt x="979" y="707"/>
                  </a:cubicBezTo>
                  <a:cubicBezTo>
                    <a:pt x="946" y="806"/>
                    <a:pt x="913" y="904"/>
                    <a:pt x="880" y="992"/>
                  </a:cubicBezTo>
                  <a:cubicBezTo>
                    <a:pt x="836" y="1102"/>
                    <a:pt x="781" y="1201"/>
                    <a:pt x="748" y="1311"/>
                  </a:cubicBezTo>
                  <a:cubicBezTo>
                    <a:pt x="704" y="1421"/>
                    <a:pt x="671" y="1542"/>
                    <a:pt x="649" y="1663"/>
                  </a:cubicBezTo>
                  <a:cubicBezTo>
                    <a:pt x="638" y="1773"/>
                    <a:pt x="616" y="1894"/>
                    <a:pt x="605" y="2004"/>
                  </a:cubicBezTo>
                  <a:cubicBezTo>
                    <a:pt x="594" y="2136"/>
                    <a:pt x="594" y="2257"/>
                    <a:pt x="583" y="2389"/>
                  </a:cubicBezTo>
                  <a:cubicBezTo>
                    <a:pt x="583" y="2653"/>
                    <a:pt x="572" y="2928"/>
                    <a:pt x="506" y="3192"/>
                  </a:cubicBezTo>
                  <a:cubicBezTo>
                    <a:pt x="484" y="3280"/>
                    <a:pt x="451" y="3368"/>
                    <a:pt x="429" y="3456"/>
                  </a:cubicBezTo>
                  <a:cubicBezTo>
                    <a:pt x="396" y="3533"/>
                    <a:pt x="363" y="3621"/>
                    <a:pt x="319" y="3698"/>
                  </a:cubicBezTo>
                  <a:cubicBezTo>
                    <a:pt x="264" y="3808"/>
                    <a:pt x="209" y="3907"/>
                    <a:pt x="154" y="4006"/>
                  </a:cubicBezTo>
                  <a:cubicBezTo>
                    <a:pt x="121" y="4061"/>
                    <a:pt x="88" y="4105"/>
                    <a:pt x="66" y="4160"/>
                  </a:cubicBezTo>
                  <a:cubicBezTo>
                    <a:pt x="44" y="4182"/>
                    <a:pt x="33" y="4215"/>
                    <a:pt x="22" y="4248"/>
                  </a:cubicBezTo>
                  <a:cubicBezTo>
                    <a:pt x="11" y="4259"/>
                    <a:pt x="0" y="4281"/>
                    <a:pt x="11" y="4303"/>
                  </a:cubicBezTo>
                  <a:cubicBezTo>
                    <a:pt x="11" y="4303"/>
                    <a:pt x="11" y="4314"/>
                    <a:pt x="11" y="4314"/>
                  </a:cubicBezTo>
                  <a:cubicBezTo>
                    <a:pt x="11" y="4325"/>
                    <a:pt x="11" y="4325"/>
                    <a:pt x="11" y="4325"/>
                  </a:cubicBezTo>
                  <a:cubicBezTo>
                    <a:pt x="22" y="4336"/>
                    <a:pt x="33" y="4347"/>
                    <a:pt x="44" y="4347"/>
                  </a:cubicBezTo>
                  <a:lnTo>
                    <a:pt x="44" y="4358"/>
                  </a:lnTo>
                  <a:lnTo>
                    <a:pt x="55" y="4358"/>
                  </a:lnTo>
                  <a:cubicBezTo>
                    <a:pt x="66" y="4358"/>
                    <a:pt x="77" y="4347"/>
                    <a:pt x="88" y="4347"/>
                  </a:cubicBezTo>
                  <a:cubicBezTo>
                    <a:pt x="99" y="4325"/>
                    <a:pt x="121" y="4303"/>
                    <a:pt x="132" y="4281"/>
                  </a:cubicBezTo>
                  <a:cubicBezTo>
                    <a:pt x="143" y="4270"/>
                    <a:pt x="154" y="4248"/>
                    <a:pt x="165" y="4237"/>
                  </a:cubicBezTo>
                  <a:lnTo>
                    <a:pt x="165" y="4248"/>
                  </a:lnTo>
                  <a:cubicBezTo>
                    <a:pt x="165" y="4248"/>
                    <a:pt x="165" y="4259"/>
                    <a:pt x="176" y="4270"/>
                  </a:cubicBezTo>
                  <a:cubicBezTo>
                    <a:pt x="176" y="4270"/>
                    <a:pt x="176" y="4281"/>
                    <a:pt x="176" y="4281"/>
                  </a:cubicBezTo>
                  <a:cubicBezTo>
                    <a:pt x="193" y="4305"/>
                    <a:pt x="215" y="4318"/>
                    <a:pt x="239" y="4318"/>
                  </a:cubicBezTo>
                  <a:cubicBezTo>
                    <a:pt x="248" y="4318"/>
                    <a:pt x="256" y="4316"/>
                    <a:pt x="264" y="4314"/>
                  </a:cubicBezTo>
                  <a:cubicBezTo>
                    <a:pt x="308" y="4314"/>
                    <a:pt x="330" y="4281"/>
                    <a:pt x="363" y="4259"/>
                  </a:cubicBezTo>
                  <a:cubicBezTo>
                    <a:pt x="385" y="4248"/>
                    <a:pt x="396" y="4226"/>
                    <a:pt x="418" y="4204"/>
                  </a:cubicBezTo>
                  <a:lnTo>
                    <a:pt x="539" y="4105"/>
                  </a:lnTo>
                  <a:cubicBezTo>
                    <a:pt x="627" y="4028"/>
                    <a:pt x="715" y="3951"/>
                    <a:pt x="803" y="3874"/>
                  </a:cubicBezTo>
                  <a:cubicBezTo>
                    <a:pt x="891" y="3797"/>
                    <a:pt x="990" y="3731"/>
                    <a:pt x="1067" y="3632"/>
                  </a:cubicBezTo>
                  <a:cubicBezTo>
                    <a:pt x="1144" y="3544"/>
                    <a:pt x="1221" y="3456"/>
                    <a:pt x="1276" y="3346"/>
                  </a:cubicBezTo>
                  <a:cubicBezTo>
                    <a:pt x="1309" y="3302"/>
                    <a:pt x="1331" y="3236"/>
                    <a:pt x="1364" y="3181"/>
                  </a:cubicBezTo>
                  <a:cubicBezTo>
                    <a:pt x="1375" y="3137"/>
                    <a:pt x="1397" y="3082"/>
                    <a:pt x="1408" y="3027"/>
                  </a:cubicBezTo>
                  <a:cubicBezTo>
                    <a:pt x="1408" y="3005"/>
                    <a:pt x="1419" y="2983"/>
                    <a:pt x="1419" y="2950"/>
                  </a:cubicBezTo>
                  <a:cubicBezTo>
                    <a:pt x="1430" y="2829"/>
                    <a:pt x="1441" y="2708"/>
                    <a:pt x="1441" y="2587"/>
                  </a:cubicBezTo>
                  <a:cubicBezTo>
                    <a:pt x="1441" y="2477"/>
                    <a:pt x="1430" y="2367"/>
                    <a:pt x="1430" y="2246"/>
                  </a:cubicBezTo>
                  <a:cubicBezTo>
                    <a:pt x="1419" y="2015"/>
                    <a:pt x="1408" y="1773"/>
                    <a:pt x="1386" y="1531"/>
                  </a:cubicBezTo>
                  <a:cubicBezTo>
                    <a:pt x="1364" y="1289"/>
                    <a:pt x="1342" y="1047"/>
                    <a:pt x="1309" y="806"/>
                  </a:cubicBezTo>
                  <a:cubicBezTo>
                    <a:pt x="1298" y="696"/>
                    <a:pt x="1287" y="575"/>
                    <a:pt x="1276" y="454"/>
                  </a:cubicBezTo>
                  <a:cubicBezTo>
                    <a:pt x="1265" y="410"/>
                    <a:pt x="1265" y="355"/>
                    <a:pt x="1254" y="300"/>
                  </a:cubicBezTo>
                  <a:lnTo>
                    <a:pt x="1254" y="234"/>
                  </a:lnTo>
                  <a:cubicBezTo>
                    <a:pt x="1254" y="201"/>
                    <a:pt x="1254" y="168"/>
                    <a:pt x="1243" y="135"/>
                  </a:cubicBezTo>
                  <a:cubicBezTo>
                    <a:pt x="1243" y="102"/>
                    <a:pt x="1243" y="80"/>
                    <a:pt x="1232" y="58"/>
                  </a:cubicBezTo>
                  <a:cubicBezTo>
                    <a:pt x="1221" y="36"/>
                    <a:pt x="1210" y="14"/>
                    <a:pt x="1188" y="3"/>
                  </a:cubicBezTo>
                  <a:cubicBezTo>
                    <a:pt x="1183" y="1"/>
                    <a:pt x="1179" y="1"/>
                    <a:pt x="117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43">
              <a:extLst>
                <a:ext uri="{FF2B5EF4-FFF2-40B4-BE49-F238E27FC236}">
                  <a16:creationId xmlns:a16="http://schemas.microsoft.com/office/drawing/2014/main" id="{9FD48817-4463-DA0E-8AF8-3510C95AB8F0}"/>
                </a:ext>
              </a:extLst>
            </p:cNvPr>
            <p:cNvSpPr/>
            <p:nvPr/>
          </p:nvSpPr>
          <p:spPr>
            <a:xfrm>
              <a:off x="4198200" y="-961400"/>
              <a:ext cx="61600" cy="69900"/>
            </a:xfrm>
            <a:custGeom>
              <a:avLst/>
              <a:gdLst/>
              <a:ahLst/>
              <a:cxnLst/>
              <a:rect l="l" t="t" r="r" b="b"/>
              <a:pathLst>
                <a:path w="2464" h="2796" extrusionOk="0">
                  <a:moveTo>
                    <a:pt x="51" y="0"/>
                  </a:moveTo>
                  <a:cubicBezTo>
                    <a:pt x="45" y="0"/>
                    <a:pt x="40" y="1"/>
                    <a:pt x="34" y="2"/>
                  </a:cubicBezTo>
                  <a:cubicBezTo>
                    <a:pt x="12" y="13"/>
                    <a:pt x="1" y="46"/>
                    <a:pt x="1" y="68"/>
                  </a:cubicBezTo>
                  <a:cubicBezTo>
                    <a:pt x="1" y="90"/>
                    <a:pt x="12" y="123"/>
                    <a:pt x="23" y="145"/>
                  </a:cubicBezTo>
                  <a:cubicBezTo>
                    <a:pt x="45" y="178"/>
                    <a:pt x="78" y="211"/>
                    <a:pt x="100" y="244"/>
                  </a:cubicBezTo>
                  <a:cubicBezTo>
                    <a:pt x="122" y="266"/>
                    <a:pt x="144" y="288"/>
                    <a:pt x="166" y="310"/>
                  </a:cubicBezTo>
                  <a:cubicBezTo>
                    <a:pt x="199" y="354"/>
                    <a:pt x="232" y="398"/>
                    <a:pt x="265" y="431"/>
                  </a:cubicBezTo>
                  <a:cubicBezTo>
                    <a:pt x="298" y="464"/>
                    <a:pt x="320" y="497"/>
                    <a:pt x="353" y="519"/>
                  </a:cubicBezTo>
                  <a:cubicBezTo>
                    <a:pt x="397" y="563"/>
                    <a:pt x="441" y="607"/>
                    <a:pt x="485" y="640"/>
                  </a:cubicBezTo>
                  <a:cubicBezTo>
                    <a:pt x="529" y="673"/>
                    <a:pt x="561" y="706"/>
                    <a:pt x="605" y="728"/>
                  </a:cubicBezTo>
                  <a:cubicBezTo>
                    <a:pt x="748" y="838"/>
                    <a:pt x="902" y="937"/>
                    <a:pt x="1067" y="1036"/>
                  </a:cubicBezTo>
                  <a:cubicBezTo>
                    <a:pt x="1221" y="1124"/>
                    <a:pt x="1386" y="1212"/>
                    <a:pt x="1551" y="1311"/>
                  </a:cubicBezTo>
                  <a:cubicBezTo>
                    <a:pt x="1705" y="1410"/>
                    <a:pt x="1859" y="1509"/>
                    <a:pt x="1991" y="1630"/>
                  </a:cubicBezTo>
                  <a:cubicBezTo>
                    <a:pt x="2024" y="1652"/>
                    <a:pt x="2057" y="1685"/>
                    <a:pt x="2079" y="1718"/>
                  </a:cubicBezTo>
                  <a:cubicBezTo>
                    <a:pt x="2112" y="1751"/>
                    <a:pt x="2134" y="1784"/>
                    <a:pt x="2167" y="1817"/>
                  </a:cubicBezTo>
                  <a:cubicBezTo>
                    <a:pt x="2178" y="1850"/>
                    <a:pt x="2200" y="1872"/>
                    <a:pt x="2211" y="1894"/>
                  </a:cubicBezTo>
                  <a:cubicBezTo>
                    <a:pt x="2222" y="1916"/>
                    <a:pt x="2233" y="1938"/>
                    <a:pt x="2244" y="1971"/>
                  </a:cubicBezTo>
                  <a:cubicBezTo>
                    <a:pt x="2277" y="2070"/>
                    <a:pt x="2310" y="2179"/>
                    <a:pt x="2332" y="2289"/>
                  </a:cubicBezTo>
                  <a:cubicBezTo>
                    <a:pt x="2354" y="2399"/>
                    <a:pt x="2376" y="2498"/>
                    <a:pt x="2398" y="2608"/>
                  </a:cubicBezTo>
                  <a:cubicBezTo>
                    <a:pt x="2387" y="2608"/>
                    <a:pt x="2387" y="2619"/>
                    <a:pt x="2387" y="2619"/>
                  </a:cubicBezTo>
                  <a:cubicBezTo>
                    <a:pt x="2376" y="2641"/>
                    <a:pt x="2387" y="2652"/>
                    <a:pt x="2387" y="2663"/>
                  </a:cubicBezTo>
                  <a:cubicBezTo>
                    <a:pt x="2387" y="2696"/>
                    <a:pt x="2398" y="2729"/>
                    <a:pt x="2409" y="2762"/>
                  </a:cubicBezTo>
                  <a:cubicBezTo>
                    <a:pt x="2409" y="2773"/>
                    <a:pt x="2409" y="2773"/>
                    <a:pt x="2409" y="2784"/>
                  </a:cubicBezTo>
                  <a:cubicBezTo>
                    <a:pt x="2420" y="2795"/>
                    <a:pt x="2420" y="2795"/>
                    <a:pt x="2431" y="2795"/>
                  </a:cubicBezTo>
                  <a:cubicBezTo>
                    <a:pt x="2442" y="2795"/>
                    <a:pt x="2453" y="2784"/>
                    <a:pt x="2453" y="2773"/>
                  </a:cubicBezTo>
                  <a:cubicBezTo>
                    <a:pt x="2464" y="2718"/>
                    <a:pt x="2464" y="2652"/>
                    <a:pt x="2464" y="2597"/>
                  </a:cubicBezTo>
                  <a:cubicBezTo>
                    <a:pt x="2453" y="2553"/>
                    <a:pt x="2453" y="2509"/>
                    <a:pt x="2453" y="2465"/>
                  </a:cubicBezTo>
                  <a:cubicBezTo>
                    <a:pt x="2453" y="2366"/>
                    <a:pt x="2442" y="2278"/>
                    <a:pt x="2431" y="2190"/>
                  </a:cubicBezTo>
                  <a:cubicBezTo>
                    <a:pt x="2420" y="2091"/>
                    <a:pt x="2409" y="1993"/>
                    <a:pt x="2387" y="1894"/>
                  </a:cubicBezTo>
                  <a:cubicBezTo>
                    <a:pt x="2387" y="1850"/>
                    <a:pt x="2365" y="1795"/>
                    <a:pt x="2343" y="1751"/>
                  </a:cubicBezTo>
                  <a:cubicBezTo>
                    <a:pt x="2332" y="1707"/>
                    <a:pt x="2310" y="1674"/>
                    <a:pt x="2288" y="1630"/>
                  </a:cubicBezTo>
                  <a:cubicBezTo>
                    <a:pt x="2266" y="1597"/>
                    <a:pt x="2244" y="1553"/>
                    <a:pt x="2222" y="1520"/>
                  </a:cubicBezTo>
                  <a:cubicBezTo>
                    <a:pt x="2189" y="1476"/>
                    <a:pt x="2156" y="1432"/>
                    <a:pt x="2112" y="1388"/>
                  </a:cubicBezTo>
                  <a:cubicBezTo>
                    <a:pt x="2046" y="1322"/>
                    <a:pt x="1958" y="1256"/>
                    <a:pt x="1881" y="1190"/>
                  </a:cubicBezTo>
                  <a:cubicBezTo>
                    <a:pt x="1804" y="1135"/>
                    <a:pt x="1727" y="1091"/>
                    <a:pt x="1650" y="1036"/>
                  </a:cubicBezTo>
                  <a:cubicBezTo>
                    <a:pt x="1562" y="992"/>
                    <a:pt x="1485" y="948"/>
                    <a:pt x="1408" y="915"/>
                  </a:cubicBezTo>
                  <a:cubicBezTo>
                    <a:pt x="1320" y="871"/>
                    <a:pt x="1232" y="827"/>
                    <a:pt x="1155" y="794"/>
                  </a:cubicBezTo>
                  <a:cubicBezTo>
                    <a:pt x="1067" y="750"/>
                    <a:pt x="990" y="706"/>
                    <a:pt x="913" y="662"/>
                  </a:cubicBezTo>
                  <a:cubicBezTo>
                    <a:pt x="825" y="618"/>
                    <a:pt x="748" y="574"/>
                    <a:pt x="671" y="530"/>
                  </a:cubicBezTo>
                  <a:cubicBezTo>
                    <a:pt x="627" y="497"/>
                    <a:pt x="594" y="475"/>
                    <a:pt x="550" y="442"/>
                  </a:cubicBezTo>
                  <a:cubicBezTo>
                    <a:pt x="518" y="420"/>
                    <a:pt x="474" y="387"/>
                    <a:pt x="441" y="365"/>
                  </a:cubicBezTo>
                  <a:cubicBezTo>
                    <a:pt x="342" y="266"/>
                    <a:pt x="243" y="178"/>
                    <a:pt x="155" y="68"/>
                  </a:cubicBezTo>
                  <a:cubicBezTo>
                    <a:pt x="125" y="39"/>
                    <a:pt x="96" y="0"/>
                    <a:pt x="5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43">
              <a:extLst>
                <a:ext uri="{FF2B5EF4-FFF2-40B4-BE49-F238E27FC236}">
                  <a16:creationId xmlns:a16="http://schemas.microsoft.com/office/drawing/2014/main" id="{9AED6064-C261-CC92-837C-72D5D59BB49D}"/>
                </a:ext>
              </a:extLst>
            </p:cNvPr>
            <p:cNvSpPr/>
            <p:nvPr/>
          </p:nvSpPr>
          <p:spPr>
            <a:xfrm>
              <a:off x="4242200" y="-985550"/>
              <a:ext cx="7175" cy="55000"/>
            </a:xfrm>
            <a:custGeom>
              <a:avLst/>
              <a:gdLst/>
              <a:ahLst/>
              <a:cxnLst/>
              <a:rect l="l" t="t" r="r" b="b"/>
              <a:pathLst>
                <a:path w="287" h="2200" extrusionOk="0">
                  <a:moveTo>
                    <a:pt x="33" y="0"/>
                  </a:moveTo>
                  <a:cubicBezTo>
                    <a:pt x="33" y="0"/>
                    <a:pt x="22" y="11"/>
                    <a:pt x="22" y="11"/>
                  </a:cubicBezTo>
                  <a:cubicBezTo>
                    <a:pt x="22" y="11"/>
                    <a:pt x="11" y="22"/>
                    <a:pt x="11" y="22"/>
                  </a:cubicBezTo>
                  <a:cubicBezTo>
                    <a:pt x="11" y="33"/>
                    <a:pt x="11" y="33"/>
                    <a:pt x="11" y="33"/>
                  </a:cubicBezTo>
                  <a:cubicBezTo>
                    <a:pt x="0" y="44"/>
                    <a:pt x="0" y="55"/>
                    <a:pt x="0" y="66"/>
                  </a:cubicBezTo>
                  <a:cubicBezTo>
                    <a:pt x="0" y="77"/>
                    <a:pt x="11" y="88"/>
                    <a:pt x="11" y="99"/>
                  </a:cubicBezTo>
                  <a:cubicBezTo>
                    <a:pt x="44" y="319"/>
                    <a:pt x="77" y="539"/>
                    <a:pt x="110" y="759"/>
                  </a:cubicBezTo>
                  <a:cubicBezTo>
                    <a:pt x="132" y="858"/>
                    <a:pt x="143" y="957"/>
                    <a:pt x="165" y="1067"/>
                  </a:cubicBezTo>
                  <a:cubicBezTo>
                    <a:pt x="165" y="1122"/>
                    <a:pt x="176" y="1177"/>
                    <a:pt x="187" y="1221"/>
                  </a:cubicBezTo>
                  <a:cubicBezTo>
                    <a:pt x="198" y="1287"/>
                    <a:pt x="198" y="1342"/>
                    <a:pt x="209" y="1397"/>
                  </a:cubicBezTo>
                  <a:cubicBezTo>
                    <a:pt x="209" y="1463"/>
                    <a:pt x="220" y="1529"/>
                    <a:pt x="231" y="1595"/>
                  </a:cubicBezTo>
                  <a:cubicBezTo>
                    <a:pt x="231" y="1650"/>
                    <a:pt x="242" y="1705"/>
                    <a:pt x="242" y="1760"/>
                  </a:cubicBezTo>
                  <a:cubicBezTo>
                    <a:pt x="242" y="1859"/>
                    <a:pt x="242" y="1958"/>
                    <a:pt x="242" y="2068"/>
                  </a:cubicBezTo>
                  <a:cubicBezTo>
                    <a:pt x="242" y="2090"/>
                    <a:pt x="242" y="2112"/>
                    <a:pt x="242" y="2134"/>
                  </a:cubicBezTo>
                  <a:lnTo>
                    <a:pt x="242" y="2156"/>
                  </a:lnTo>
                  <a:cubicBezTo>
                    <a:pt x="242" y="2167"/>
                    <a:pt x="253" y="2178"/>
                    <a:pt x="253" y="2178"/>
                  </a:cubicBezTo>
                  <a:cubicBezTo>
                    <a:pt x="253" y="2189"/>
                    <a:pt x="264" y="2200"/>
                    <a:pt x="264" y="2200"/>
                  </a:cubicBezTo>
                  <a:lnTo>
                    <a:pt x="264" y="2189"/>
                  </a:lnTo>
                  <a:cubicBezTo>
                    <a:pt x="264" y="2189"/>
                    <a:pt x="275" y="2178"/>
                    <a:pt x="275" y="2178"/>
                  </a:cubicBezTo>
                  <a:cubicBezTo>
                    <a:pt x="275" y="2167"/>
                    <a:pt x="275" y="2156"/>
                    <a:pt x="275" y="2145"/>
                  </a:cubicBezTo>
                  <a:cubicBezTo>
                    <a:pt x="275" y="2123"/>
                    <a:pt x="286" y="2090"/>
                    <a:pt x="286" y="2068"/>
                  </a:cubicBezTo>
                  <a:cubicBezTo>
                    <a:pt x="286" y="2046"/>
                    <a:pt x="286" y="2024"/>
                    <a:pt x="286" y="1991"/>
                  </a:cubicBezTo>
                  <a:cubicBezTo>
                    <a:pt x="286" y="1969"/>
                    <a:pt x="286" y="1947"/>
                    <a:pt x="286" y="1914"/>
                  </a:cubicBezTo>
                  <a:lnTo>
                    <a:pt x="286" y="1837"/>
                  </a:lnTo>
                  <a:lnTo>
                    <a:pt x="286" y="1771"/>
                  </a:lnTo>
                  <a:cubicBezTo>
                    <a:pt x="286" y="1738"/>
                    <a:pt x="286" y="1705"/>
                    <a:pt x="286" y="1661"/>
                  </a:cubicBezTo>
                  <a:cubicBezTo>
                    <a:pt x="286" y="1639"/>
                    <a:pt x="286" y="1628"/>
                    <a:pt x="286" y="1606"/>
                  </a:cubicBezTo>
                  <a:cubicBezTo>
                    <a:pt x="275" y="1485"/>
                    <a:pt x="264" y="1364"/>
                    <a:pt x="253" y="1243"/>
                  </a:cubicBezTo>
                  <a:cubicBezTo>
                    <a:pt x="242" y="1199"/>
                    <a:pt x="242" y="1144"/>
                    <a:pt x="231" y="1089"/>
                  </a:cubicBezTo>
                  <a:cubicBezTo>
                    <a:pt x="231" y="1045"/>
                    <a:pt x="220" y="990"/>
                    <a:pt x="209" y="946"/>
                  </a:cubicBezTo>
                  <a:cubicBezTo>
                    <a:pt x="198" y="836"/>
                    <a:pt x="176" y="726"/>
                    <a:pt x="165" y="616"/>
                  </a:cubicBezTo>
                  <a:cubicBezTo>
                    <a:pt x="143" y="495"/>
                    <a:pt x="132" y="385"/>
                    <a:pt x="110" y="264"/>
                  </a:cubicBezTo>
                  <a:cubicBezTo>
                    <a:pt x="99" y="220"/>
                    <a:pt x="99" y="165"/>
                    <a:pt x="88" y="110"/>
                  </a:cubicBezTo>
                  <a:cubicBezTo>
                    <a:pt x="88" y="88"/>
                    <a:pt x="77" y="77"/>
                    <a:pt x="77" y="66"/>
                  </a:cubicBezTo>
                  <a:cubicBezTo>
                    <a:pt x="77" y="55"/>
                    <a:pt x="77" y="44"/>
                    <a:pt x="66" y="33"/>
                  </a:cubicBezTo>
                  <a:cubicBezTo>
                    <a:pt x="66" y="22"/>
                    <a:pt x="55" y="11"/>
                    <a:pt x="44" y="11"/>
                  </a:cubicBezTo>
                  <a:cubicBezTo>
                    <a:pt x="44" y="0"/>
                    <a:pt x="44"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3">
              <a:extLst>
                <a:ext uri="{FF2B5EF4-FFF2-40B4-BE49-F238E27FC236}">
                  <a16:creationId xmlns:a16="http://schemas.microsoft.com/office/drawing/2014/main" id="{A5C78D47-4755-3D41-BC48-43912E98D387}"/>
                </a:ext>
              </a:extLst>
            </p:cNvPr>
            <p:cNvSpPr/>
            <p:nvPr/>
          </p:nvSpPr>
          <p:spPr>
            <a:xfrm>
              <a:off x="4235600" y="-1057375"/>
              <a:ext cx="13500" cy="88900"/>
            </a:xfrm>
            <a:custGeom>
              <a:avLst/>
              <a:gdLst/>
              <a:ahLst/>
              <a:cxnLst/>
              <a:rect l="l" t="t" r="r" b="b"/>
              <a:pathLst>
                <a:path w="540" h="3556" extrusionOk="0">
                  <a:moveTo>
                    <a:pt x="285" y="0"/>
                  </a:moveTo>
                  <a:cubicBezTo>
                    <a:pt x="267" y="0"/>
                    <a:pt x="251" y="18"/>
                    <a:pt x="242" y="36"/>
                  </a:cubicBezTo>
                  <a:cubicBezTo>
                    <a:pt x="231" y="47"/>
                    <a:pt x="220" y="69"/>
                    <a:pt x="220" y="91"/>
                  </a:cubicBezTo>
                  <a:cubicBezTo>
                    <a:pt x="209" y="102"/>
                    <a:pt x="209" y="113"/>
                    <a:pt x="209" y="135"/>
                  </a:cubicBezTo>
                  <a:lnTo>
                    <a:pt x="176" y="234"/>
                  </a:lnTo>
                  <a:cubicBezTo>
                    <a:pt x="154" y="300"/>
                    <a:pt x="132" y="355"/>
                    <a:pt x="121" y="421"/>
                  </a:cubicBezTo>
                  <a:cubicBezTo>
                    <a:pt x="110" y="454"/>
                    <a:pt x="99" y="487"/>
                    <a:pt x="99" y="509"/>
                  </a:cubicBezTo>
                  <a:cubicBezTo>
                    <a:pt x="99" y="509"/>
                    <a:pt x="99" y="509"/>
                    <a:pt x="99" y="498"/>
                  </a:cubicBezTo>
                  <a:cubicBezTo>
                    <a:pt x="66" y="630"/>
                    <a:pt x="44" y="762"/>
                    <a:pt x="22" y="894"/>
                  </a:cubicBezTo>
                  <a:cubicBezTo>
                    <a:pt x="22" y="949"/>
                    <a:pt x="11" y="1015"/>
                    <a:pt x="11" y="1070"/>
                  </a:cubicBezTo>
                  <a:cubicBezTo>
                    <a:pt x="0" y="1136"/>
                    <a:pt x="0" y="1213"/>
                    <a:pt x="0" y="1279"/>
                  </a:cubicBezTo>
                  <a:cubicBezTo>
                    <a:pt x="0" y="1356"/>
                    <a:pt x="0" y="1433"/>
                    <a:pt x="0" y="1499"/>
                  </a:cubicBezTo>
                  <a:cubicBezTo>
                    <a:pt x="0" y="1576"/>
                    <a:pt x="0" y="1653"/>
                    <a:pt x="11" y="1730"/>
                  </a:cubicBezTo>
                  <a:cubicBezTo>
                    <a:pt x="22" y="1884"/>
                    <a:pt x="44" y="2027"/>
                    <a:pt x="77" y="2180"/>
                  </a:cubicBezTo>
                  <a:cubicBezTo>
                    <a:pt x="88" y="2246"/>
                    <a:pt x="110" y="2323"/>
                    <a:pt x="121" y="2400"/>
                  </a:cubicBezTo>
                  <a:cubicBezTo>
                    <a:pt x="143" y="2466"/>
                    <a:pt x="154" y="2543"/>
                    <a:pt x="176" y="2609"/>
                  </a:cubicBezTo>
                  <a:cubicBezTo>
                    <a:pt x="198" y="2686"/>
                    <a:pt x="220" y="2763"/>
                    <a:pt x="242" y="2829"/>
                  </a:cubicBezTo>
                  <a:cubicBezTo>
                    <a:pt x="275" y="2906"/>
                    <a:pt x="297" y="2972"/>
                    <a:pt x="330" y="3038"/>
                  </a:cubicBezTo>
                  <a:cubicBezTo>
                    <a:pt x="363" y="3126"/>
                    <a:pt x="396" y="3214"/>
                    <a:pt x="418" y="3291"/>
                  </a:cubicBezTo>
                  <a:cubicBezTo>
                    <a:pt x="429" y="3346"/>
                    <a:pt x="440" y="3390"/>
                    <a:pt x="451" y="3434"/>
                  </a:cubicBezTo>
                  <a:cubicBezTo>
                    <a:pt x="462" y="3456"/>
                    <a:pt x="462" y="3478"/>
                    <a:pt x="462" y="3500"/>
                  </a:cubicBezTo>
                  <a:cubicBezTo>
                    <a:pt x="473" y="3511"/>
                    <a:pt x="473" y="3533"/>
                    <a:pt x="484" y="3544"/>
                  </a:cubicBezTo>
                  <a:cubicBezTo>
                    <a:pt x="495" y="3544"/>
                    <a:pt x="506" y="3555"/>
                    <a:pt x="506" y="3555"/>
                  </a:cubicBezTo>
                  <a:cubicBezTo>
                    <a:pt x="517" y="3555"/>
                    <a:pt x="528" y="3533"/>
                    <a:pt x="528" y="3533"/>
                  </a:cubicBezTo>
                  <a:cubicBezTo>
                    <a:pt x="539" y="3511"/>
                    <a:pt x="539" y="3489"/>
                    <a:pt x="539" y="3467"/>
                  </a:cubicBezTo>
                  <a:cubicBezTo>
                    <a:pt x="539" y="3445"/>
                    <a:pt x="528" y="3412"/>
                    <a:pt x="528" y="3390"/>
                  </a:cubicBezTo>
                  <a:cubicBezTo>
                    <a:pt x="517" y="3324"/>
                    <a:pt x="506" y="3258"/>
                    <a:pt x="495" y="3192"/>
                  </a:cubicBezTo>
                  <a:cubicBezTo>
                    <a:pt x="484" y="3126"/>
                    <a:pt x="462" y="3071"/>
                    <a:pt x="440" y="3005"/>
                  </a:cubicBezTo>
                  <a:cubicBezTo>
                    <a:pt x="429" y="2950"/>
                    <a:pt x="407" y="2895"/>
                    <a:pt x="385" y="2840"/>
                  </a:cubicBezTo>
                  <a:cubicBezTo>
                    <a:pt x="363" y="2763"/>
                    <a:pt x="341" y="2697"/>
                    <a:pt x="319" y="2620"/>
                  </a:cubicBezTo>
                  <a:cubicBezTo>
                    <a:pt x="297" y="2554"/>
                    <a:pt x="286" y="2477"/>
                    <a:pt x="264" y="2411"/>
                  </a:cubicBezTo>
                  <a:cubicBezTo>
                    <a:pt x="231" y="2257"/>
                    <a:pt x="209" y="2115"/>
                    <a:pt x="176" y="1961"/>
                  </a:cubicBezTo>
                  <a:cubicBezTo>
                    <a:pt x="165" y="1840"/>
                    <a:pt x="143" y="1719"/>
                    <a:pt x="143" y="1598"/>
                  </a:cubicBezTo>
                  <a:cubicBezTo>
                    <a:pt x="132" y="1466"/>
                    <a:pt x="132" y="1334"/>
                    <a:pt x="143" y="1213"/>
                  </a:cubicBezTo>
                  <a:cubicBezTo>
                    <a:pt x="143" y="1136"/>
                    <a:pt x="143" y="1070"/>
                    <a:pt x="154" y="1004"/>
                  </a:cubicBezTo>
                  <a:cubicBezTo>
                    <a:pt x="154" y="927"/>
                    <a:pt x="165" y="861"/>
                    <a:pt x="176" y="784"/>
                  </a:cubicBezTo>
                  <a:cubicBezTo>
                    <a:pt x="187" y="718"/>
                    <a:pt x="198" y="641"/>
                    <a:pt x="220" y="575"/>
                  </a:cubicBezTo>
                  <a:cubicBezTo>
                    <a:pt x="231" y="509"/>
                    <a:pt x="242" y="443"/>
                    <a:pt x="264" y="377"/>
                  </a:cubicBezTo>
                  <a:cubicBezTo>
                    <a:pt x="275" y="322"/>
                    <a:pt x="297" y="256"/>
                    <a:pt x="308" y="190"/>
                  </a:cubicBezTo>
                  <a:cubicBezTo>
                    <a:pt x="319" y="146"/>
                    <a:pt x="341" y="113"/>
                    <a:pt x="330" y="69"/>
                  </a:cubicBezTo>
                  <a:cubicBezTo>
                    <a:pt x="330" y="58"/>
                    <a:pt x="330" y="36"/>
                    <a:pt x="319" y="25"/>
                  </a:cubicBezTo>
                  <a:cubicBezTo>
                    <a:pt x="319" y="14"/>
                    <a:pt x="308" y="3"/>
                    <a:pt x="297" y="3"/>
                  </a:cubicBezTo>
                  <a:cubicBezTo>
                    <a:pt x="293" y="1"/>
                    <a:pt x="289" y="0"/>
                    <a:pt x="2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3">
              <a:extLst>
                <a:ext uri="{FF2B5EF4-FFF2-40B4-BE49-F238E27FC236}">
                  <a16:creationId xmlns:a16="http://schemas.microsoft.com/office/drawing/2014/main" id="{60F55078-81AD-217B-D2DB-926A829FC857}"/>
                </a:ext>
              </a:extLst>
            </p:cNvPr>
            <p:cNvSpPr/>
            <p:nvPr/>
          </p:nvSpPr>
          <p:spPr>
            <a:xfrm>
              <a:off x="4242200" y="-1071325"/>
              <a:ext cx="9925" cy="38775"/>
            </a:xfrm>
            <a:custGeom>
              <a:avLst/>
              <a:gdLst/>
              <a:ahLst/>
              <a:cxnLst/>
              <a:rect l="l" t="t" r="r" b="b"/>
              <a:pathLst>
                <a:path w="397" h="1551" extrusionOk="0">
                  <a:moveTo>
                    <a:pt x="374" y="0"/>
                  </a:moveTo>
                  <a:cubicBezTo>
                    <a:pt x="374" y="0"/>
                    <a:pt x="374" y="11"/>
                    <a:pt x="363" y="11"/>
                  </a:cubicBezTo>
                  <a:cubicBezTo>
                    <a:pt x="363" y="11"/>
                    <a:pt x="363" y="22"/>
                    <a:pt x="363" y="33"/>
                  </a:cubicBezTo>
                  <a:cubicBezTo>
                    <a:pt x="352" y="55"/>
                    <a:pt x="352" y="66"/>
                    <a:pt x="352" y="77"/>
                  </a:cubicBezTo>
                  <a:cubicBezTo>
                    <a:pt x="341" y="110"/>
                    <a:pt x="341" y="132"/>
                    <a:pt x="330" y="154"/>
                  </a:cubicBezTo>
                  <a:cubicBezTo>
                    <a:pt x="319" y="209"/>
                    <a:pt x="308" y="264"/>
                    <a:pt x="297" y="308"/>
                  </a:cubicBezTo>
                  <a:cubicBezTo>
                    <a:pt x="242" y="528"/>
                    <a:pt x="187" y="748"/>
                    <a:pt x="143" y="968"/>
                  </a:cubicBezTo>
                  <a:cubicBezTo>
                    <a:pt x="143" y="968"/>
                    <a:pt x="143" y="957"/>
                    <a:pt x="143" y="957"/>
                  </a:cubicBezTo>
                  <a:cubicBezTo>
                    <a:pt x="132" y="1001"/>
                    <a:pt x="121" y="1034"/>
                    <a:pt x="110" y="1067"/>
                  </a:cubicBezTo>
                  <a:lnTo>
                    <a:pt x="121" y="1067"/>
                  </a:lnTo>
                  <a:cubicBezTo>
                    <a:pt x="99" y="1144"/>
                    <a:pt x="77" y="1232"/>
                    <a:pt x="55" y="1320"/>
                  </a:cubicBezTo>
                  <a:lnTo>
                    <a:pt x="22" y="1441"/>
                  </a:lnTo>
                  <a:cubicBezTo>
                    <a:pt x="11" y="1463"/>
                    <a:pt x="11" y="1485"/>
                    <a:pt x="0" y="1507"/>
                  </a:cubicBezTo>
                  <a:cubicBezTo>
                    <a:pt x="0" y="1518"/>
                    <a:pt x="0" y="1529"/>
                    <a:pt x="0" y="1540"/>
                  </a:cubicBezTo>
                  <a:cubicBezTo>
                    <a:pt x="0" y="1551"/>
                    <a:pt x="11" y="1551"/>
                    <a:pt x="11" y="1551"/>
                  </a:cubicBezTo>
                  <a:lnTo>
                    <a:pt x="22" y="1551"/>
                  </a:lnTo>
                  <a:cubicBezTo>
                    <a:pt x="22" y="1540"/>
                    <a:pt x="33" y="1540"/>
                    <a:pt x="33" y="1529"/>
                  </a:cubicBezTo>
                  <a:cubicBezTo>
                    <a:pt x="33" y="1529"/>
                    <a:pt x="33" y="1518"/>
                    <a:pt x="33" y="1518"/>
                  </a:cubicBezTo>
                  <a:lnTo>
                    <a:pt x="55" y="1441"/>
                  </a:lnTo>
                  <a:cubicBezTo>
                    <a:pt x="77" y="1386"/>
                    <a:pt x="88" y="1342"/>
                    <a:pt x="99" y="1287"/>
                  </a:cubicBezTo>
                  <a:cubicBezTo>
                    <a:pt x="121" y="1188"/>
                    <a:pt x="154" y="1078"/>
                    <a:pt x="176" y="979"/>
                  </a:cubicBezTo>
                  <a:cubicBezTo>
                    <a:pt x="231" y="759"/>
                    <a:pt x="275" y="539"/>
                    <a:pt x="330" y="319"/>
                  </a:cubicBezTo>
                  <a:cubicBezTo>
                    <a:pt x="341" y="264"/>
                    <a:pt x="352" y="220"/>
                    <a:pt x="363" y="165"/>
                  </a:cubicBezTo>
                  <a:cubicBezTo>
                    <a:pt x="374" y="143"/>
                    <a:pt x="374" y="121"/>
                    <a:pt x="385" y="88"/>
                  </a:cubicBezTo>
                  <a:cubicBezTo>
                    <a:pt x="385" y="77"/>
                    <a:pt x="385" y="55"/>
                    <a:pt x="396" y="44"/>
                  </a:cubicBezTo>
                  <a:cubicBezTo>
                    <a:pt x="396" y="33"/>
                    <a:pt x="396" y="22"/>
                    <a:pt x="396" y="11"/>
                  </a:cubicBezTo>
                  <a:cubicBezTo>
                    <a:pt x="396" y="11"/>
                    <a:pt x="396" y="0"/>
                    <a:pt x="3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3">
              <a:extLst>
                <a:ext uri="{FF2B5EF4-FFF2-40B4-BE49-F238E27FC236}">
                  <a16:creationId xmlns:a16="http://schemas.microsoft.com/office/drawing/2014/main" id="{207147A7-1E2F-A866-9466-7CACE2BB48FB}"/>
                </a:ext>
              </a:extLst>
            </p:cNvPr>
            <p:cNvSpPr/>
            <p:nvPr/>
          </p:nvSpPr>
          <p:spPr>
            <a:xfrm>
              <a:off x="4202600" y="-1184600"/>
              <a:ext cx="8000" cy="15150"/>
            </a:xfrm>
            <a:custGeom>
              <a:avLst/>
              <a:gdLst/>
              <a:ahLst/>
              <a:cxnLst/>
              <a:rect l="l" t="t" r="r" b="b"/>
              <a:pathLst>
                <a:path w="320" h="606" extrusionOk="0">
                  <a:moveTo>
                    <a:pt x="309" y="0"/>
                  </a:moveTo>
                  <a:cubicBezTo>
                    <a:pt x="298" y="0"/>
                    <a:pt x="287" y="0"/>
                    <a:pt x="276" y="11"/>
                  </a:cubicBezTo>
                  <a:cubicBezTo>
                    <a:pt x="265" y="11"/>
                    <a:pt x="254" y="33"/>
                    <a:pt x="243" y="44"/>
                  </a:cubicBezTo>
                  <a:cubicBezTo>
                    <a:pt x="232" y="66"/>
                    <a:pt x="221" y="88"/>
                    <a:pt x="210" y="110"/>
                  </a:cubicBezTo>
                  <a:cubicBezTo>
                    <a:pt x="177" y="165"/>
                    <a:pt x="155" y="220"/>
                    <a:pt x="122" y="275"/>
                  </a:cubicBezTo>
                  <a:cubicBezTo>
                    <a:pt x="100" y="319"/>
                    <a:pt x="78" y="374"/>
                    <a:pt x="56" y="429"/>
                  </a:cubicBezTo>
                  <a:cubicBezTo>
                    <a:pt x="45" y="451"/>
                    <a:pt x="34" y="473"/>
                    <a:pt x="23" y="495"/>
                  </a:cubicBezTo>
                  <a:cubicBezTo>
                    <a:pt x="12" y="517"/>
                    <a:pt x="12" y="528"/>
                    <a:pt x="12" y="539"/>
                  </a:cubicBezTo>
                  <a:cubicBezTo>
                    <a:pt x="1" y="561"/>
                    <a:pt x="1" y="583"/>
                    <a:pt x="12" y="594"/>
                  </a:cubicBezTo>
                  <a:lnTo>
                    <a:pt x="23" y="594"/>
                  </a:lnTo>
                  <a:cubicBezTo>
                    <a:pt x="23" y="605"/>
                    <a:pt x="23" y="605"/>
                    <a:pt x="34" y="605"/>
                  </a:cubicBezTo>
                  <a:cubicBezTo>
                    <a:pt x="34" y="605"/>
                    <a:pt x="45" y="605"/>
                    <a:pt x="45" y="594"/>
                  </a:cubicBezTo>
                  <a:cubicBezTo>
                    <a:pt x="56" y="583"/>
                    <a:pt x="67" y="572"/>
                    <a:pt x="67" y="561"/>
                  </a:cubicBezTo>
                  <a:cubicBezTo>
                    <a:pt x="78" y="550"/>
                    <a:pt x="78" y="528"/>
                    <a:pt x="89" y="506"/>
                  </a:cubicBezTo>
                  <a:cubicBezTo>
                    <a:pt x="111" y="473"/>
                    <a:pt x="122" y="440"/>
                    <a:pt x="144" y="407"/>
                  </a:cubicBezTo>
                  <a:cubicBezTo>
                    <a:pt x="144" y="407"/>
                    <a:pt x="144" y="407"/>
                    <a:pt x="144" y="396"/>
                  </a:cubicBezTo>
                  <a:cubicBezTo>
                    <a:pt x="177" y="341"/>
                    <a:pt x="199" y="275"/>
                    <a:pt x="232" y="220"/>
                  </a:cubicBezTo>
                  <a:cubicBezTo>
                    <a:pt x="254" y="187"/>
                    <a:pt x="265" y="165"/>
                    <a:pt x="276" y="143"/>
                  </a:cubicBezTo>
                  <a:cubicBezTo>
                    <a:pt x="287" y="121"/>
                    <a:pt x="287" y="110"/>
                    <a:pt x="298" y="99"/>
                  </a:cubicBezTo>
                  <a:cubicBezTo>
                    <a:pt x="298" y="88"/>
                    <a:pt x="309" y="88"/>
                    <a:pt x="309" y="77"/>
                  </a:cubicBezTo>
                  <a:cubicBezTo>
                    <a:pt x="309" y="66"/>
                    <a:pt x="309" y="66"/>
                    <a:pt x="309" y="55"/>
                  </a:cubicBezTo>
                  <a:cubicBezTo>
                    <a:pt x="320" y="44"/>
                    <a:pt x="320" y="33"/>
                    <a:pt x="320" y="22"/>
                  </a:cubicBezTo>
                  <a:cubicBezTo>
                    <a:pt x="309" y="22"/>
                    <a:pt x="309" y="0"/>
                    <a:pt x="30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3">
              <a:extLst>
                <a:ext uri="{FF2B5EF4-FFF2-40B4-BE49-F238E27FC236}">
                  <a16:creationId xmlns:a16="http://schemas.microsoft.com/office/drawing/2014/main" id="{42B56019-0A03-6568-67D4-EE652A53AE30}"/>
                </a:ext>
              </a:extLst>
            </p:cNvPr>
            <p:cNvSpPr/>
            <p:nvPr/>
          </p:nvSpPr>
          <p:spPr>
            <a:xfrm>
              <a:off x="4133325" y="-1278350"/>
              <a:ext cx="53625" cy="64350"/>
            </a:xfrm>
            <a:custGeom>
              <a:avLst/>
              <a:gdLst/>
              <a:ahLst/>
              <a:cxnLst/>
              <a:rect l="l" t="t" r="r" b="b"/>
              <a:pathLst>
                <a:path w="2145" h="2574" extrusionOk="0">
                  <a:moveTo>
                    <a:pt x="66" y="0"/>
                  </a:moveTo>
                  <a:cubicBezTo>
                    <a:pt x="33" y="0"/>
                    <a:pt x="11" y="11"/>
                    <a:pt x="0" y="44"/>
                  </a:cubicBezTo>
                  <a:cubicBezTo>
                    <a:pt x="0" y="77"/>
                    <a:pt x="11" y="110"/>
                    <a:pt x="22" y="132"/>
                  </a:cubicBezTo>
                  <a:cubicBezTo>
                    <a:pt x="33" y="154"/>
                    <a:pt x="44" y="165"/>
                    <a:pt x="66" y="176"/>
                  </a:cubicBezTo>
                  <a:cubicBezTo>
                    <a:pt x="66" y="187"/>
                    <a:pt x="77" y="187"/>
                    <a:pt x="88" y="198"/>
                  </a:cubicBezTo>
                  <a:cubicBezTo>
                    <a:pt x="99" y="209"/>
                    <a:pt x="110" y="220"/>
                    <a:pt x="132" y="231"/>
                  </a:cubicBezTo>
                  <a:cubicBezTo>
                    <a:pt x="165" y="264"/>
                    <a:pt x="198" y="286"/>
                    <a:pt x="231" y="319"/>
                  </a:cubicBezTo>
                  <a:cubicBezTo>
                    <a:pt x="297" y="363"/>
                    <a:pt x="363" y="418"/>
                    <a:pt x="418" y="473"/>
                  </a:cubicBezTo>
                  <a:cubicBezTo>
                    <a:pt x="484" y="517"/>
                    <a:pt x="539" y="572"/>
                    <a:pt x="605" y="616"/>
                  </a:cubicBezTo>
                  <a:cubicBezTo>
                    <a:pt x="660" y="671"/>
                    <a:pt x="715" y="726"/>
                    <a:pt x="770" y="770"/>
                  </a:cubicBezTo>
                  <a:cubicBezTo>
                    <a:pt x="836" y="836"/>
                    <a:pt x="902" y="891"/>
                    <a:pt x="979" y="946"/>
                  </a:cubicBezTo>
                  <a:cubicBezTo>
                    <a:pt x="1045" y="1001"/>
                    <a:pt x="1100" y="1056"/>
                    <a:pt x="1166" y="1111"/>
                  </a:cubicBezTo>
                  <a:cubicBezTo>
                    <a:pt x="1287" y="1210"/>
                    <a:pt x="1408" y="1309"/>
                    <a:pt x="1529" y="1408"/>
                  </a:cubicBezTo>
                  <a:cubicBezTo>
                    <a:pt x="1573" y="1452"/>
                    <a:pt x="1617" y="1496"/>
                    <a:pt x="1661" y="1540"/>
                  </a:cubicBezTo>
                  <a:cubicBezTo>
                    <a:pt x="1705" y="1584"/>
                    <a:pt x="1738" y="1639"/>
                    <a:pt x="1782" y="1683"/>
                  </a:cubicBezTo>
                  <a:cubicBezTo>
                    <a:pt x="1793" y="1705"/>
                    <a:pt x="1793" y="1716"/>
                    <a:pt x="1804" y="1727"/>
                  </a:cubicBezTo>
                  <a:cubicBezTo>
                    <a:pt x="1826" y="1760"/>
                    <a:pt x="1837" y="1782"/>
                    <a:pt x="1848" y="1804"/>
                  </a:cubicBezTo>
                  <a:cubicBezTo>
                    <a:pt x="1870" y="1848"/>
                    <a:pt x="1892" y="1892"/>
                    <a:pt x="1903" y="1936"/>
                  </a:cubicBezTo>
                  <a:cubicBezTo>
                    <a:pt x="1947" y="2035"/>
                    <a:pt x="1980" y="2145"/>
                    <a:pt x="2013" y="2255"/>
                  </a:cubicBezTo>
                  <a:cubicBezTo>
                    <a:pt x="2024" y="2310"/>
                    <a:pt x="2046" y="2365"/>
                    <a:pt x="2057" y="2420"/>
                  </a:cubicBezTo>
                  <a:cubicBezTo>
                    <a:pt x="2068" y="2453"/>
                    <a:pt x="2068" y="2486"/>
                    <a:pt x="2079" y="2519"/>
                  </a:cubicBezTo>
                  <a:cubicBezTo>
                    <a:pt x="2079" y="2530"/>
                    <a:pt x="2090" y="2541"/>
                    <a:pt x="2101" y="2552"/>
                  </a:cubicBezTo>
                  <a:cubicBezTo>
                    <a:pt x="2101" y="2563"/>
                    <a:pt x="2112" y="2574"/>
                    <a:pt x="2123" y="2574"/>
                  </a:cubicBezTo>
                  <a:cubicBezTo>
                    <a:pt x="2134" y="2574"/>
                    <a:pt x="2145" y="2552"/>
                    <a:pt x="2145" y="2541"/>
                  </a:cubicBezTo>
                  <a:cubicBezTo>
                    <a:pt x="2145" y="2519"/>
                    <a:pt x="2145" y="2508"/>
                    <a:pt x="2145" y="2486"/>
                  </a:cubicBezTo>
                  <a:cubicBezTo>
                    <a:pt x="2134" y="2442"/>
                    <a:pt x="2134" y="2409"/>
                    <a:pt x="2123" y="2376"/>
                  </a:cubicBezTo>
                  <a:cubicBezTo>
                    <a:pt x="2112" y="2310"/>
                    <a:pt x="2090" y="2233"/>
                    <a:pt x="2079" y="2156"/>
                  </a:cubicBezTo>
                  <a:cubicBezTo>
                    <a:pt x="2046" y="2013"/>
                    <a:pt x="2013" y="1870"/>
                    <a:pt x="1958" y="1727"/>
                  </a:cubicBezTo>
                  <a:cubicBezTo>
                    <a:pt x="1958" y="1738"/>
                    <a:pt x="1958" y="1738"/>
                    <a:pt x="1958" y="1738"/>
                  </a:cubicBezTo>
                  <a:cubicBezTo>
                    <a:pt x="1947" y="1716"/>
                    <a:pt x="1947" y="1694"/>
                    <a:pt x="1936" y="1672"/>
                  </a:cubicBezTo>
                  <a:cubicBezTo>
                    <a:pt x="1925" y="1661"/>
                    <a:pt x="1914" y="1639"/>
                    <a:pt x="1914" y="1628"/>
                  </a:cubicBezTo>
                  <a:cubicBezTo>
                    <a:pt x="1903" y="1606"/>
                    <a:pt x="1892" y="1584"/>
                    <a:pt x="1881" y="1573"/>
                  </a:cubicBezTo>
                  <a:cubicBezTo>
                    <a:pt x="1870" y="1551"/>
                    <a:pt x="1859" y="1529"/>
                    <a:pt x="1837" y="1518"/>
                  </a:cubicBezTo>
                  <a:cubicBezTo>
                    <a:pt x="1793" y="1452"/>
                    <a:pt x="1749" y="1375"/>
                    <a:pt x="1683" y="1320"/>
                  </a:cubicBezTo>
                  <a:cubicBezTo>
                    <a:pt x="1628" y="1254"/>
                    <a:pt x="1573" y="1199"/>
                    <a:pt x="1507" y="1144"/>
                  </a:cubicBezTo>
                  <a:cubicBezTo>
                    <a:pt x="1441" y="1089"/>
                    <a:pt x="1375" y="1034"/>
                    <a:pt x="1309" y="968"/>
                  </a:cubicBezTo>
                  <a:cubicBezTo>
                    <a:pt x="1188" y="869"/>
                    <a:pt x="1067" y="770"/>
                    <a:pt x="935" y="660"/>
                  </a:cubicBezTo>
                  <a:cubicBezTo>
                    <a:pt x="880" y="605"/>
                    <a:pt x="814" y="550"/>
                    <a:pt x="748" y="495"/>
                  </a:cubicBezTo>
                  <a:cubicBezTo>
                    <a:pt x="693" y="440"/>
                    <a:pt x="627" y="396"/>
                    <a:pt x="561" y="341"/>
                  </a:cubicBezTo>
                  <a:cubicBezTo>
                    <a:pt x="440" y="253"/>
                    <a:pt x="308" y="154"/>
                    <a:pt x="187" y="66"/>
                  </a:cubicBezTo>
                  <a:cubicBezTo>
                    <a:pt x="165" y="55"/>
                    <a:pt x="154" y="33"/>
                    <a:pt x="132" y="22"/>
                  </a:cubicBezTo>
                  <a:cubicBezTo>
                    <a:pt x="110"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3">
              <a:extLst>
                <a:ext uri="{FF2B5EF4-FFF2-40B4-BE49-F238E27FC236}">
                  <a16:creationId xmlns:a16="http://schemas.microsoft.com/office/drawing/2014/main" id="{3BF9DFD3-B4D4-8E40-F8D7-E3ABD640908B}"/>
                </a:ext>
              </a:extLst>
            </p:cNvPr>
            <p:cNvSpPr/>
            <p:nvPr/>
          </p:nvSpPr>
          <p:spPr>
            <a:xfrm>
              <a:off x="4161100" y="-1306725"/>
              <a:ext cx="3300" cy="13550"/>
            </a:xfrm>
            <a:custGeom>
              <a:avLst/>
              <a:gdLst/>
              <a:ahLst/>
              <a:cxnLst/>
              <a:rect l="l" t="t" r="r" b="b"/>
              <a:pathLst>
                <a:path w="132" h="542" extrusionOk="0">
                  <a:moveTo>
                    <a:pt x="17" y="0"/>
                  </a:moveTo>
                  <a:cubicBezTo>
                    <a:pt x="8" y="0"/>
                    <a:pt x="0" y="26"/>
                    <a:pt x="0" y="36"/>
                  </a:cubicBezTo>
                  <a:cubicBezTo>
                    <a:pt x="0" y="47"/>
                    <a:pt x="0" y="58"/>
                    <a:pt x="0" y="69"/>
                  </a:cubicBezTo>
                  <a:cubicBezTo>
                    <a:pt x="0" y="80"/>
                    <a:pt x="11" y="91"/>
                    <a:pt x="11" y="102"/>
                  </a:cubicBezTo>
                  <a:cubicBezTo>
                    <a:pt x="11" y="113"/>
                    <a:pt x="11" y="124"/>
                    <a:pt x="11" y="124"/>
                  </a:cubicBezTo>
                  <a:cubicBezTo>
                    <a:pt x="22" y="157"/>
                    <a:pt x="22" y="190"/>
                    <a:pt x="33" y="212"/>
                  </a:cubicBezTo>
                  <a:cubicBezTo>
                    <a:pt x="44" y="267"/>
                    <a:pt x="55" y="322"/>
                    <a:pt x="66" y="377"/>
                  </a:cubicBezTo>
                  <a:cubicBezTo>
                    <a:pt x="66" y="395"/>
                    <a:pt x="66" y="411"/>
                    <a:pt x="66" y="421"/>
                  </a:cubicBezTo>
                  <a:cubicBezTo>
                    <a:pt x="77" y="443"/>
                    <a:pt x="77" y="465"/>
                    <a:pt x="77" y="487"/>
                  </a:cubicBezTo>
                  <a:cubicBezTo>
                    <a:pt x="88" y="498"/>
                    <a:pt x="88" y="498"/>
                    <a:pt x="88" y="509"/>
                  </a:cubicBezTo>
                  <a:cubicBezTo>
                    <a:pt x="88" y="520"/>
                    <a:pt x="88" y="520"/>
                    <a:pt x="99" y="531"/>
                  </a:cubicBezTo>
                  <a:cubicBezTo>
                    <a:pt x="99" y="531"/>
                    <a:pt x="110" y="542"/>
                    <a:pt x="121" y="542"/>
                  </a:cubicBezTo>
                  <a:cubicBezTo>
                    <a:pt x="121" y="542"/>
                    <a:pt x="132" y="531"/>
                    <a:pt x="132" y="531"/>
                  </a:cubicBezTo>
                  <a:cubicBezTo>
                    <a:pt x="132" y="520"/>
                    <a:pt x="132" y="498"/>
                    <a:pt x="132" y="487"/>
                  </a:cubicBezTo>
                  <a:cubicBezTo>
                    <a:pt x="132" y="476"/>
                    <a:pt x="132" y="454"/>
                    <a:pt x="132" y="432"/>
                  </a:cubicBezTo>
                  <a:cubicBezTo>
                    <a:pt x="121" y="388"/>
                    <a:pt x="110" y="333"/>
                    <a:pt x="99" y="289"/>
                  </a:cubicBezTo>
                  <a:cubicBezTo>
                    <a:pt x="88" y="245"/>
                    <a:pt x="88" y="190"/>
                    <a:pt x="77" y="146"/>
                  </a:cubicBezTo>
                  <a:cubicBezTo>
                    <a:pt x="66" y="113"/>
                    <a:pt x="66" y="80"/>
                    <a:pt x="55" y="58"/>
                  </a:cubicBezTo>
                  <a:cubicBezTo>
                    <a:pt x="55" y="36"/>
                    <a:pt x="44" y="14"/>
                    <a:pt x="22" y="3"/>
                  </a:cubicBezTo>
                  <a:cubicBezTo>
                    <a:pt x="20" y="1"/>
                    <a:pt x="19" y="0"/>
                    <a:pt x="1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43">
              <a:extLst>
                <a:ext uri="{FF2B5EF4-FFF2-40B4-BE49-F238E27FC236}">
                  <a16:creationId xmlns:a16="http://schemas.microsoft.com/office/drawing/2014/main" id="{E07884DD-6044-F3D9-05E3-772611A90CC6}"/>
                </a:ext>
              </a:extLst>
            </p:cNvPr>
            <p:cNvSpPr/>
            <p:nvPr/>
          </p:nvSpPr>
          <p:spPr>
            <a:xfrm>
              <a:off x="4165200" y="-1351500"/>
              <a:ext cx="19550" cy="43200"/>
            </a:xfrm>
            <a:custGeom>
              <a:avLst/>
              <a:gdLst/>
              <a:ahLst/>
              <a:cxnLst/>
              <a:rect l="l" t="t" r="r" b="b"/>
              <a:pathLst>
                <a:path w="782" h="1728" extrusionOk="0">
                  <a:moveTo>
                    <a:pt x="557" y="244"/>
                  </a:moveTo>
                  <a:cubicBezTo>
                    <a:pt x="551" y="247"/>
                    <a:pt x="551" y="254"/>
                    <a:pt x="551" y="254"/>
                  </a:cubicBezTo>
                  <a:cubicBezTo>
                    <a:pt x="553" y="251"/>
                    <a:pt x="555" y="248"/>
                    <a:pt x="557" y="244"/>
                  </a:cubicBezTo>
                  <a:close/>
                  <a:moveTo>
                    <a:pt x="721" y="0"/>
                  </a:moveTo>
                  <a:cubicBezTo>
                    <a:pt x="705" y="0"/>
                    <a:pt x="690" y="10"/>
                    <a:pt x="683" y="23"/>
                  </a:cubicBezTo>
                  <a:cubicBezTo>
                    <a:pt x="661" y="34"/>
                    <a:pt x="650" y="56"/>
                    <a:pt x="639" y="78"/>
                  </a:cubicBezTo>
                  <a:cubicBezTo>
                    <a:pt x="608" y="130"/>
                    <a:pt x="586" y="191"/>
                    <a:pt x="557" y="244"/>
                  </a:cubicBezTo>
                  <a:lnTo>
                    <a:pt x="557" y="244"/>
                  </a:lnTo>
                  <a:cubicBezTo>
                    <a:pt x="558" y="244"/>
                    <a:pt x="560" y="243"/>
                    <a:pt x="562" y="243"/>
                  </a:cubicBezTo>
                  <a:cubicBezTo>
                    <a:pt x="551" y="254"/>
                    <a:pt x="540" y="276"/>
                    <a:pt x="529" y="298"/>
                  </a:cubicBezTo>
                  <a:cubicBezTo>
                    <a:pt x="529" y="298"/>
                    <a:pt x="518" y="309"/>
                    <a:pt x="518" y="320"/>
                  </a:cubicBezTo>
                  <a:cubicBezTo>
                    <a:pt x="474" y="419"/>
                    <a:pt x="419" y="507"/>
                    <a:pt x="375" y="595"/>
                  </a:cubicBezTo>
                  <a:cubicBezTo>
                    <a:pt x="320" y="694"/>
                    <a:pt x="265" y="782"/>
                    <a:pt x="221" y="870"/>
                  </a:cubicBezTo>
                  <a:cubicBezTo>
                    <a:pt x="177" y="936"/>
                    <a:pt x="144" y="991"/>
                    <a:pt x="122" y="1068"/>
                  </a:cubicBezTo>
                  <a:cubicBezTo>
                    <a:pt x="89" y="1123"/>
                    <a:pt x="67" y="1189"/>
                    <a:pt x="45" y="1255"/>
                  </a:cubicBezTo>
                  <a:cubicBezTo>
                    <a:pt x="45" y="1288"/>
                    <a:pt x="34" y="1321"/>
                    <a:pt x="23" y="1354"/>
                  </a:cubicBezTo>
                  <a:cubicBezTo>
                    <a:pt x="12" y="1420"/>
                    <a:pt x="1" y="1486"/>
                    <a:pt x="12" y="1552"/>
                  </a:cubicBezTo>
                  <a:cubicBezTo>
                    <a:pt x="23" y="1585"/>
                    <a:pt x="34" y="1629"/>
                    <a:pt x="34" y="1662"/>
                  </a:cubicBezTo>
                  <a:cubicBezTo>
                    <a:pt x="45" y="1673"/>
                    <a:pt x="45" y="1684"/>
                    <a:pt x="45" y="1695"/>
                  </a:cubicBezTo>
                  <a:cubicBezTo>
                    <a:pt x="56" y="1706"/>
                    <a:pt x="56" y="1706"/>
                    <a:pt x="67" y="1717"/>
                  </a:cubicBezTo>
                  <a:cubicBezTo>
                    <a:pt x="78" y="1728"/>
                    <a:pt x="78" y="1728"/>
                    <a:pt x="89" y="1728"/>
                  </a:cubicBezTo>
                  <a:cubicBezTo>
                    <a:pt x="100" y="1728"/>
                    <a:pt x="100" y="1717"/>
                    <a:pt x="111" y="1717"/>
                  </a:cubicBezTo>
                  <a:cubicBezTo>
                    <a:pt x="133" y="1695"/>
                    <a:pt x="133" y="1673"/>
                    <a:pt x="133" y="1640"/>
                  </a:cubicBezTo>
                  <a:cubicBezTo>
                    <a:pt x="144" y="1629"/>
                    <a:pt x="144" y="1618"/>
                    <a:pt x="144" y="1596"/>
                  </a:cubicBezTo>
                  <a:cubicBezTo>
                    <a:pt x="144" y="1585"/>
                    <a:pt x="144" y="1585"/>
                    <a:pt x="144" y="1574"/>
                  </a:cubicBezTo>
                  <a:lnTo>
                    <a:pt x="133" y="1574"/>
                  </a:lnTo>
                  <a:cubicBezTo>
                    <a:pt x="133" y="1572"/>
                    <a:pt x="132" y="1571"/>
                    <a:pt x="131" y="1571"/>
                  </a:cubicBezTo>
                  <a:cubicBezTo>
                    <a:pt x="125" y="1571"/>
                    <a:pt x="111" y="1585"/>
                    <a:pt x="111" y="1585"/>
                  </a:cubicBezTo>
                  <a:lnTo>
                    <a:pt x="111" y="1541"/>
                  </a:lnTo>
                  <a:cubicBezTo>
                    <a:pt x="111" y="1508"/>
                    <a:pt x="111" y="1475"/>
                    <a:pt x="122" y="1442"/>
                  </a:cubicBezTo>
                  <a:cubicBezTo>
                    <a:pt x="133" y="1387"/>
                    <a:pt x="155" y="1343"/>
                    <a:pt x="166" y="1288"/>
                  </a:cubicBezTo>
                  <a:cubicBezTo>
                    <a:pt x="188" y="1244"/>
                    <a:pt x="210" y="1200"/>
                    <a:pt x="232" y="1156"/>
                  </a:cubicBezTo>
                  <a:cubicBezTo>
                    <a:pt x="276" y="1068"/>
                    <a:pt x="331" y="991"/>
                    <a:pt x="386" y="903"/>
                  </a:cubicBezTo>
                  <a:cubicBezTo>
                    <a:pt x="437" y="821"/>
                    <a:pt x="479" y="739"/>
                    <a:pt x="529" y="648"/>
                  </a:cubicBezTo>
                  <a:lnTo>
                    <a:pt x="529" y="648"/>
                  </a:lnTo>
                  <a:cubicBezTo>
                    <a:pt x="529" y="649"/>
                    <a:pt x="529" y="649"/>
                    <a:pt x="529" y="650"/>
                  </a:cubicBezTo>
                  <a:cubicBezTo>
                    <a:pt x="529" y="649"/>
                    <a:pt x="530" y="647"/>
                    <a:pt x="530" y="646"/>
                  </a:cubicBezTo>
                  <a:lnTo>
                    <a:pt x="530" y="646"/>
                  </a:lnTo>
                  <a:cubicBezTo>
                    <a:pt x="533" y="640"/>
                    <a:pt x="536" y="634"/>
                    <a:pt x="540" y="628"/>
                  </a:cubicBezTo>
                  <a:lnTo>
                    <a:pt x="540" y="628"/>
                  </a:lnTo>
                  <a:cubicBezTo>
                    <a:pt x="537" y="631"/>
                    <a:pt x="535" y="633"/>
                    <a:pt x="533" y="635"/>
                  </a:cubicBezTo>
                  <a:lnTo>
                    <a:pt x="533" y="635"/>
                  </a:lnTo>
                  <a:cubicBezTo>
                    <a:pt x="545" y="598"/>
                    <a:pt x="564" y="568"/>
                    <a:pt x="584" y="529"/>
                  </a:cubicBezTo>
                  <a:cubicBezTo>
                    <a:pt x="639" y="408"/>
                    <a:pt x="705" y="287"/>
                    <a:pt x="760" y="155"/>
                  </a:cubicBezTo>
                  <a:cubicBezTo>
                    <a:pt x="771" y="133"/>
                    <a:pt x="782" y="111"/>
                    <a:pt x="771" y="78"/>
                  </a:cubicBezTo>
                  <a:cubicBezTo>
                    <a:pt x="771" y="56"/>
                    <a:pt x="771" y="23"/>
                    <a:pt x="749" y="12"/>
                  </a:cubicBezTo>
                  <a:cubicBezTo>
                    <a:pt x="740" y="4"/>
                    <a:pt x="730" y="0"/>
                    <a:pt x="72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43">
              <a:extLst>
                <a:ext uri="{FF2B5EF4-FFF2-40B4-BE49-F238E27FC236}">
                  <a16:creationId xmlns:a16="http://schemas.microsoft.com/office/drawing/2014/main" id="{3821119F-2C1B-9F4F-D51C-69645C5BE9F1}"/>
                </a:ext>
              </a:extLst>
            </p:cNvPr>
            <p:cNvSpPr/>
            <p:nvPr/>
          </p:nvSpPr>
          <p:spPr>
            <a:xfrm>
              <a:off x="4150650" y="-1419675"/>
              <a:ext cx="26675" cy="117150"/>
            </a:xfrm>
            <a:custGeom>
              <a:avLst/>
              <a:gdLst/>
              <a:ahLst/>
              <a:cxnLst/>
              <a:rect l="l" t="t" r="r" b="b"/>
              <a:pathLst>
                <a:path w="1067" h="4686" extrusionOk="0">
                  <a:moveTo>
                    <a:pt x="968" y="1"/>
                  </a:moveTo>
                  <a:cubicBezTo>
                    <a:pt x="957" y="12"/>
                    <a:pt x="946" y="12"/>
                    <a:pt x="935" y="23"/>
                  </a:cubicBezTo>
                  <a:cubicBezTo>
                    <a:pt x="913" y="45"/>
                    <a:pt x="891" y="78"/>
                    <a:pt x="880" y="111"/>
                  </a:cubicBezTo>
                  <a:lnTo>
                    <a:pt x="770" y="364"/>
                  </a:lnTo>
                  <a:cubicBezTo>
                    <a:pt x="693" y="540"/>
                    <a:pt x="616" y="716"/>
                    <a:pt x="539" y="892"/>
                  </a:cubicBezTo>
                  <a:cubicBezTo>
                    <a:pt x="495" y="969"/>
                    <a:pt x="451" y="1057"/>
                    <a:pt x="418" y="1134"/>
                  </a:cubicBezTo>
                  <a:cubicBezTo>
                    <a:pt x="374" y="1211"/>
                    <a:pt x="330" y="1299"/>
                    <a:pt x="297" y="1387"/>
                  </a:cubicBezTo>
                  <a:cubicBezTo>
                    <a:pt x="253" y="1474"/>
                    <a:pt x="220" y="1551"/>
                    <a:pt x="198" y="1639"/>
                  </a:cubicBezTo>
                  <a:cubicBezTo>
                    <a:pt x="165" y="1738"/>
                    <a:pt x="143" y="1826"/>
                    <a:pt x="121" y="1925"/>
                  </a:cubicBezTo>
                  <a:cubicBezTo>
                    <a:pt x="66" y="2112"/>
                    <a:pt x="33" y="2310"/>
                    <a:pt x="22" y="2497"/>
                  </a:cubicBezTo>
                  <a:cubicBezTo>
                    <a:pt x="0" y="2695"/>
                    <a:pt x="0" y="2893"/>
                    <a:pt x="33" y="3091"/>
                  </a:cubicBezTo>
                  <a:cubicBezTo>
                    <a:pt x="55" y="3289"/>
                    <a:pt x="110" y="3476"/>
                    <a:pt x="176" y="3663"/>
                  </a:cubicBezTo>
                  <a:cubicBezTo>
                    <a:pt x="209" y="3751"/>
                    <a:pt x="242" y="3850"/>
                    <a:pt x="286" y="3938"/>
                  </a:cubicBezTo>
                  <a:cubicBezTo>
                    <a:pt x="330" y="4015"/>
                    <a:pt x="374" y="4103"/>
                    <a:pt x="429" y="4180"/>
                  </a:cubicBezTo>
                  <a:cubicBezTo>
                    <a:pt x="484" y="4257"/>
                    <a:pt x="528" y="4334"/>
                    <a:pt x="572" y="4411"/>
                  </a:cubicBezTo>
                  <a:cubicBezTo>
                    <a:pt x="605" y="4444"/>
                    <a:pt x="627" y="4488"/>
                    <a:pt x="660" y="4532"/>
                  </a:cubicBezTo>
                  <a:cubicBezTo>
                    <a:pt x="682" y="4565"/>
                    <a:pt x="704" y="4598"/>
                    <a:pt x="715" y="4642"/>
                  </a:cubicBezTo>
                  <a:cubicBezTo>
                    <a:pt x="726" y="4653"/>
                    <a:pt x="726" y="4664"/>
                    <a:pt x="737" y="4675"/>
                  </a:cubicBezTo>
                  <a:lnTo>
                    <a:pt x="748" y="4675"/>
                  </a:lnTo>
                  <a:lnTo>
                    <a:pt x="748" y="4686"/>
                  </a:lnTo>
                  <a:cubicBezTo>
                    <a:pt x="759" y="4686"/>
                    <a:pt x="759" y="4675"/>
                    <a:pt x="759" y="4664"/>
                  </a:cubicBezTo>
                  <a:cubicBezTo>
                    <a:pt x="770" y="4653"/>
                    <a:pt x="759" y="4631"/>
                    <a:pt x="759" y="4620"/>
                  </a:cubicBezTo>
                  <a:cubicBezTo>
                    <a:pt x="748" y="4576"/>
                    <a:pt x="737" y="4532"/>
                    <a:pt x="715" y="4499"/>
                  </a:cubicBezTo>
                  <a:cubicBezTo>
                    <a:pt x="682" y="4422"/>
                    <a:pt x="649" y="4345"/>
                    <a:pt x="616" y="4268"/>
                  </a:cubicBezTo>
                  <a:cubicBezTo>
                    <a:pt x="550" y="4114"/>
                    <a:pt x="484" y="3971"/>
                    <a:pt x="418" y="3817"/>
                  </a:cubicBezTo>
                  <a:cubicBezTo>
                    <a:pt x="385" y="3707"/>
                    <a:pt x="352" y="3597"/>
                    <a:pt x="319" y="3487"/>
                  </a:cubicBezTo>
                  <a:cubicBezTo>
                    <a:pt x="297" y="3432"/>
                    <a:pt x="286" y="3377"/>
                    <a:pt x="275" y="3322"/>
                  </a:cubicBezTo>
                  <a:cubicBezTo>
                    <a:pt x="264" y="3267"/>
                    <a:pt x="253" y="3212"/>
                    <a:pt x="242" y="3157"/>
                  </a:cubicBezTo>
                  <a:cubicBezTo>
                    <a:pt x="242" y="3153"/>
                    <a:pt x="242" y="3150"/>
                    <a:pt x="242" y="3146"/>
                  </a:cubicBezTo>
                  <a:cubicBezTo>
                    <a:pt x="231" y="3146"/>
                    <a:pt x="231" y="3135"/>
                    <a:pt x="231" y="3135"/>
                  </a:cubicBezTo>
                  <a:cubicBezTo>
                    <a:pt x="220" y="3069"/>
                    <a:pt x="209" y="3003"/>
                    <a:pt x="209" y="2937"/>
                  </a:cubicBezTo>
                  <a:cubicBezTo>
                    <a:pt x="209" y="2871"/>
                    <a:pt x="209" y="2805"/>
                    <a:pt x="209" y="2750"/>
                  </a:cubicBezTo>
                  <a:cubicBezTo>
                    <a:pt x="220" y="2640"/>
                    <a:pt x="231" y="2541"/>
                    <a:pt x="242" y="2431"/>
                  </a:cubicBezTo>
                  <a:cubicBezTo>
                    <a:pt x="253" y="2376"/>
                    <a:pt x="264" y="2321"/>
                    <a:pt x="275" y="2266"/>
                  </a:cubicBezTo>
                  <a:cubicBezTo>
                    <a:pt x="286" y="2222"/>
                    <a:pt x="297" y="2178"/>
                    <a:pt x="297" y="2134"/>
                  </a:cubicBezTo>
                  <a:cubicBezTo>
                    <a:pt x="330" y="2013"/>
                    <a:pt x="374" y="1892"/>
                    <a:pt x="407" y="1771"/>
                  </a:cubicBezTo>
                  <a:cubicBezTo>
                    <a:pt x="440" y="1683"/>
                    <a:pt x="473" y="1595"/>
                    <a:pt x="506" y="1507"/>
                  </a:cubicBezTo>
                  <a:cubicBezTo>
                    <a:pt x="550" y="1431"/>
                    <a:pt x="594" y="1343"/>
                    <a:pt x="627" y="1255"/>
                  </a:cubicBezTo>
                  <a:cubicBezTo>
                    <a:pt x="704" y="1090"/>
                    <a:pt x="781" y="914"/>
                    <a:pt x="858" y="738"/>
                  </a:cubicBezTo>
                  <a:cubicBezTo>
                    <a:pt x="891" y="639"/>
                    <a:pt x="924" y="551"/>
                    <a:pt x="957" y="463"/>
                  </a:cubicBezTo>
                  <a:cubicBezTo>
                    <a:pt x="990" y="375"/>
                    <a:pt x="1012" y="287"/>
                    <a:pt x="1045" y="199"/>
                  </a:cubicBezTo>
                  <a:cubicBezTo>
                    <a:pt x="1067" y="166"/>
                    <a:pt x="1067" y="133"/>
                    <a:pt x="1067" y="89"/>
                  </a:cubicBezTo>
                  <a:cubicBezTo>
                    <a:pt x="1067" y="78"/>
                    <a:pt x="1056" y="45"/>
                    <a:pt x="1045" y="34"/>
                  </a:cubicBezTo>
                  <a:cubicBezTo>
                    <a:pt x="1045" y="30"/>
                    <a:pt x="1044" y="26"/>
                    <a:pt x="1043" y="22"/>
                  </a:cubicBezTo>
                  <a:lnTo>
                    <a:pt x="1043" y="22"/>
                  </a:lnTo>
                  <a:cubicBezTo>
                    <a:pt x="1042" y="19"/>
                    <a:pt x="1040" y="16"/>
                    <a:pt x="1040" y="16"/>
                  </a:cubicBezTo>
                  <a:lnTo>
                    <a:pt x="1040" y="16"/>
                  </a:lnTo>
                  <a:cubicBezTo>
                    <a:pt x="1040" y="16"/>
                    <a:pt x="1040" y="17"/>
                    <a:pt x="1040" y="17"/>
                  </a:cubicBezTo>
                  <a:lnTo>
                    <a:pt x="1040" y="17"/>
                  </a:lnTo>
                  <a:cubicBezTo>
                    <a:pt x="1033" y="6"/>
                    <a:pt x="1020" y="1"/>
                    <a:pt x="101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43">
              <a:extLst>
                <a:ext uri="{FF2B5EF4-FFF2-40B4-BE49-F238E27FC236}">
                  <a16:creationId xmlns:a16="http://schemas.microsoft.com/office/drawing/2014/main" id="{AC47109F-CCE8-340B-6127-E270A86EE3C9}"/>
                </a:ext>
              </a:extLst>
            </p:cNvPr>
            <p:cNvSpPr/>
            <p:nvPr/>
          </p:nvSpPr>
          <p:spPr>
            <a:xfrm>
              <a:off x="4114625" y="-1427750"/>
              <a:ext cx="37425" cy="70250"/>
            </a:xfrm>
            <a:custGeom>
              <a:avLst/>
              <a:gdLst/>
              <a:ahLst/>
              <a:cxnLst/>
              <a:rect l="l" t="t" r="r" b="b"/>
              <a:pathLst>
                <a:path w="1497" h="2810" extrusionOk="0">
                  <a:moveTo>
                    <a:pt x="71" y="0"/>
                  </a:moveTo>
                  <a:cubicBezTo>
                    <a:pt x="63" y="0"/>
                    <a:pt x="54" y="2"/>
                    <a:pt x="44" y="5"/>
                  </a:cubicBezTo>
                  <a:cubicBezTo>
                    <a:pt x="12" y="16"/>
                    <a:pt x="1" y="60"/>
                    <a:pt x="1" y="93"/>
                  </a:cubicBezTo>
                  <a:cubicBezTo>
                    <a:pt x="1" y="115"/>
                    <a:pt x="1" y="126"/>
                    <a:pt x="12" y="148"/>
                  </a:cubicBezTo>
                  <a:cubicBezTo>
                    <a:pt x="22" y="170"/>
                    <a:pt x="33" y="192"/>
                    <a:pt x="44" y="214"/>
                  </a:cubicBezTo>
                  <a:lnTo>
                    <a:pt x="77" y="269"/>
                  </a:lnTo>
                  <a:cubicBezTo>
                    <a:pt x="110" y="302"/>
                    <a:pt x="132" y="335"/>
                    <a:pt x="165" y="368"/>
                  </a:cubicBezTo>
                  <a:cubicBezTo>
                    <a:pt x="187" y="412"/>
                    <a:pt x="220" y="445"/>
                    <a:pt x="253" y="478"/>
                  </a:cubicBezTo>
                  <a:cubicBezTo>
                    <a:pt x="286" y="522"/>
                    <a:pt x="319" y="555"/>
                    <a:pt x="352" y="588"/>
                  </a:cubicBezTo>
                  <a:cubicBezTo>
                    <a:pt x="407" y="654"/>
                    <a:pt x="473" y="709"/>
                    <a:pt x="528" y="764"/>
                  </a:cubicBezTo>
                  <a:cubicBezTo>
                    <a:pt x="561" y="797"/>
                    <a:pt x="594" y="830"/>
                    <a:pt x="627" y="863"/>
                  </a:cubicBezTo>
                  <a:cubicBezTo>
                    <a:pt x="660" y="896"/>
                    <a:pt x="693" y="929"/>
                    <a:pt x="726" y="962"/>
                  </a:cubicBezTo>
                  <a:cubicBezTo>
                    <a:pt x="781" y="1028"/>
                    <a:pt x="825" y="1094"/>
                    <a:pt x="869" y="1160"/>
                  </a:cubicBezTo>
                  <a:cubicBezTo>
                    <a:pt x="935" y="1259"/>
                    <a:pt x="1001" y="1358"/>
                    <a:pt x="1067" y="1457"/>
                  </a:cubicBezTo>
                  <a:cubicBezTo>
                    <a:pt x="1122" y="1567"/>
                    <a:pt x="1177" y="1666"/>
                    <a:pt x="1221" y="1775"/>
                  </a:cubicBezTo>
                  <a:lnTo>
                    <a:pt x="1210" y="1754"/>
                  </a:lnTo>
                  <a:lnTo>
                    <a:pt x="1210" y="1754"/>
                  </a:lnTo>
                  <a:cubicBezTo>
                    <a:pt x="1243" y="1852"/>
                    <a:pt x="1276" y="1951"/>
                    <a:pt x="1298" y="2039"/>
                  </a:cubicBezTo>
                  <a:cubicBezTo>
                    <a:pt x="1320" y="2138"/>
                    <a:pt x="1342" y="2237"/>
                    <a:pt x="1353" y="2336"/>
                  </a:cubicBezTo>
                  <a:cubicBezTo>
                    <a:pt x="1364" y="2424"/>
                    <a:pt x="1386" y="2501"/>
                    <a:pt x="1397" y="2578"/>
                  </a:cubicBezTo>
                  <a:cubicBezTo>
                    <a:pt x="1408" y="2622"/>
                    <a:pt x="1408" y="2666"/>
                    <a:pt x="1419" y="2710"/>
                  </a:cubicBezTo>
                  <a:cubicBezTo>
                    <a:pt x="1419" y="2732"/>
                    <a:pt x="1419" y="2754"/>
                    <a:pt x="1430" y="2776"/>
                  </a:cubicBezTo>
                  <a:cubicBezTo>
                    <a:pt x="1441" y="2787"/>
                    <a:pt x="1452" y="2809"/>
                    <a:pt x="1474" y="2809"/>
                  </a:cubicBezTo>
                  <a:cubicBezTo>
                    <a:pt x="1485" y="2809"/>
                    <a:pt x="1485" y="2787"/>
                    <a:pt x="1496" y="2776"/>
                  </a:cubicBezTo>
                  <a:cubicBezTo>
                    <a:pt x="1496" y="2754"/>
                    <a:pt x="1496" y="2743"/>
                    <a:pt x="1496" y="2721"/>
                  </a:cubicBezTo>
                  <a:cubicBezTo>
                    <a:pt x="1485" y="2688"/>
                    <a:pt x="1485" y="2655"/>
                    <a:pt x="1485" y="2622"/>
                  </a:cubicBezTo>
                  <a:cubicBezTo>
                    <a:pt x="1474" y="2556"/>
                    <a:pt x="1463" y="2490"/>
                    <a:pt x="1463" y="2424"/>
                  </a:cubicBezTo>
                  <a:cubicBezTo>
                    <a:pt x="1452" y="2347"/>
                    <a:pt x="1452" y="2292"/>
                    <a:pt x="1441" y="2226"/>
                  </a:cubicBezTo>
                  <a:cubicBezTo>
                    <a:pt x="1430" y="2138"/>
                    <a:pt x="1419" y="2072"/>
                    <a:pt x="1408" y="1995"/>
                  </a:cubicBezTo>
                  <a:cubicBezTo>
                    <a:pt x="1386" y="1896"/>
                    <a:pt x="1364" y="1797"/>
                    <a:pt x="1331" y="1710"/>
                  </a:cubicBezTo>
                  <a:cubicBezTo>
                    <a:pt x="1309" y="1600"/>
                    <a:pt x="1265" y="1512"/>
                    <a:pt x="1221" y="1413"/>
                  </a:cubicBezTo>
                  <a:cubicBezTo>
                    <a:pt x="1188" y="1336"/>
                    <a:pt x="1144" y="1259"/>
                    <a:pt x="1111" y="1182"/>
                  </a:cubicBezTo>
                  <a:cubicBezTo>
                    <a:pt x="1056" y="1094"/>
                    <a:pt x="1012" y="1017"/>
                    <a:pt x="957" y="929"/>
                  </a:cubicBezTo>
                  <a:cubicBezTo>
                    <a:pt x="902" y="863"/>
                    <a:pt x="858" y="786"/>
                    <a:pt x="792" y="720"/>
                  </a:cubicBezTo>
                  <a:cubicBezTo>
                    <a:pt x="726" y="654"/>
                    <a:pt x="660" y="588"/>
                    <a:pt x="594" y="522"/>
                  </a:cubicBezTo>
                  <a:cubicBezTo>
                    <a:pt x="462" y="401"/>
                    <a:pt x="341" y="269"/>
                    <a:pt x="220" y="126"/>
                  </a:cubicBezTo>
                  <a:cubicBezTo>
                    <a:pt x="209" y="115"/>
                    <a:pt x="198" y="93"/>
                    <a:pt x="187" y="71"/>
                  </a:cubicBezTo>
                  <a:cubicBezTo>
                    <a:pt x="165" y="60"/>
                    <a:pt x="154" y="38"/>
                    <a:pt x="132" y="16"/>
                  </a:cubicBezTo>
                  <a:cubicBezTo>
                    <a:pt x="109" y="8"/>
                    <a:pt x="91" y="0"/>
                    <a:pt x="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43">
              <a:extLst>
                <a:ext uri="{FF2B5EF4-FFF2-40B4-BE49-F238E27FC236}">
                  <a16:creationId xmlns:a16="http://schemas.microsoft.com/office/drawing/2014/main" id="{B2FF3813-524B-7319-F33E-518D0BB1C03F}"/>
                </a:ext>
              </a:extLst>
            </p:cNvPr>
            <p:cNvSpPr/>
            <p:nvPr/>
          </p:nvSpPr>
          <p:spPr>
            <a:xfrm>
              <a:off x="4127825" y="-1485375"/>
              <a:ext cx="15700" cy="81400"/>
            </a:xfrm>
            <a:custGeom>
              <a:avLst/>
              <a:gdLst/>
              <a:ahLst/>
              <a:cxnLst/>
              <a:rect l="l" t="t" r="r" b="b"/>
              <a:pathLst>
                <a:path w="628" h="3256" extrusionOk="0">
                  <a:moveTo>
                    <a:pt x="264" y="2387"/>
                  </a:moveTo>
                  <a:cubicBezTo>
                    <a:pt x="264" y="2398"/>
                    <a:pt x="275" y="2398"/>
                    <a:pt x="275" y="2398"/>
                  </a:cubicBezTo>
                  <a:lnTo>
                    <a:pt x="264" y="2398"/>
                  </a:lnTo>
                  <a:cubicBezTo>
                    <a:pt x="264" y="2398"/>
                    <a:pt x="264" y="2387"/>
                    <a:pt x="264" y="2387"/>
                  </a:cubicBezTo>
                  <a:close/>
                  <a:moveTo>
                    <a:pt x="528" y="1"/>
                  </a:moveTo>
                  <a:cubicBezTo>
                    <a:pt x="517" y="1"/>
                    <a:pt x="506" y="12"/>
                    <a:pt x="495" y="23"/>
                  </a:cubicBezTo>
                  <a:cubicBezTo>
                    <a:pt x="484" y="34"/>
                    <a:pt x="462" y="56"/>
                    <a:pt x="462" y="67"/>
                  </a:cubicBezTo>
                  <a:cubicBezTo>
                    <a:pt x="451" y="78"/>
                    <a:pt x="440" y="89"/>
                    <a:pt x="440" y="100"/>
                  </a:cubicBezTo>
                  <a:cubicBezTo>
                    <a:pt x="418" y="133"/>
                    <a:pt x="407" y="155"/>
                    <a:pt x="396" y="188"/>
                  </a:cubicBezTo>
                  <a:cubicBezTo>
                    <a:pt x="374" y="232"/>
                    <a:pt x="352" y="286"/>
                    <a:pt x="330" y="330"/>
                  </a:cubicBezTo>
                  <a:cubicBezTo>
                    <a:pt x="275" y="484"/>
                    <a:pt x="220" y="638"/>
                    <a:pt x="176" y="803"/>
                  </a:cubicBezTo>
                  <a:cubicBezTo>
                    <a:pt x="165" y="836"/>
                    <a:pt x="154" y="869"/>
                    <a:pt x="143" y="913"/>
                  </a:cubicBezTo>
                  <a:cubicBezTo>
                    <a:pt x="132" y="935"/>
                    <a:pt x="132" y="946"/>
                    <a:pt x="121" y="968"/>
                  </a:cubicBezTo>
                  <a:cubicBezTo>
                    <a:pt x="121" y="990"/>
                    <a:pt x="110" y="1012"/>
                    <a:pt x="110" y="1045"/>
                  </a:cubicBezTo>
                  <a:cubicBezTo>
                    <a:pt x="99" y="1078"/>
                    <a:pt x="88" y="1111"/>
                    <a:pt x="88" y="1155"/>
                  </a:cubicBezTo>
                  <a:cubicBezTo>
                    <a:pt x="77" y="1199"/>
                    <a:pt x="66" y="1243"/>
                    <a:pt x="66" y="1287"/>
                  </a:cubicBezTo>
                  <a:cubicBezTo>
                    <a:pt x="55" y="1342"/>
                    <a:pt x="55" y="1397"/>
                    <a:pt x="44" y="1452"/>
                  </a:cubicBezTo>
                  <a:cubicBezTo>
                    <a:pt x="44" y="1452"/>
                    <a:pt x="44" y="1452"/>
                    <a:pt x="44" y="1463"/>
                  </a:cubicBezTo>
                  <a:cubicBezTo>
                    <a:pt x="33" y="1540"/>
                    <a:pt x="22" y="1617"/>
                    <a:pt x="22" y="1694"/>
                  </a:cubicBezTo>
                  <a:cubicBezTo>
                    <a:pt x="11" y="1771"/>
                    <a:pt x="11" y="1859"/>
                    <a:pt x="11" y="1936"/>
                  </a:cubicBezTo>
                  <a:cubicBezTo>
                    <a:pt x="11" y="1980"/>
                    <a:pt x="0" y="2024"/>
                    <a:pt x="11" y="2057"/>
                  </a:cubicBezTo>
                  <a:cubicBezTo>
                    <a:pt x="11" y="2090"/>
                    <a:pt x="11" y="2112"/>
                    <a:pt x="22" y="2145"/>
                  </a:cubicBezTo>
                  <a:cubicBezTo>
                    <a:pt x="22" y="2167"/>
                    <a:pt x="22" y="2178"/>
                    <a:pt x="33" y="2200"/>
                  </a:cubicBezTo>
                  <a:cubicBezTo>
                    <a:pt x="55" y="2277"/>
                    <a:pt x="77" y="2354"/>
                    <a:pt x="99" y="2442"/>
                  </a:cubicBezTo>
                  <a:cubicBezTo>
                    <a:pt x="132" y="2519"/>
                    <a:pt x="165" y="2607"/>
                    <a:pt x="198" y="2684"/>
                  </a:cubicBezTo>
                  <a:cubicBezTo>
                    <a:pt x="264" y="2827"/>
                    <a:pt x="330" y="2970"/>
                    <a:pt x="385" y="3113"/>
                  </a:cubicBezTo>
                  <a:cubicBezTo>
                    <a:pt x="407" y="3157"/>
                    <a:pt x="418" y="3212"/>
                    <a:pt x="462" y="3245"/>
                  </a:cubicBezTo>
                  <a:cubicBezTo>
                    <a:pt x="473" y="3245"/>
                    <a:pt x="484" y="3256"/>
                    <a:pt x="495" y="3256"/>
                  </a:cubicBezTo>
                  <a:lnTo>
                    <a:pt x="495" y="3245"/>
                  </a:lnTo>
                  <a:lnTo>
                    <a:pt x="517" y="3245"/>
                  </a:lnTo>
                  <a:cubicBezTo>
                    <a:pt x="517" y="3245"/>
                    <a:pt x="528" y="3245"/>
                    <a:pt x="539" y="3234"/>
                  </a:cubicBezTo>
                  <a:cubicBezTo>
                    <a:pt x="539" y="3234"/>
                    <a:pt x="550" y="3234"/>
                    <a:pt x="550" y="3223"/>
                  </a:cubicBezTo>
                  <a:cubicBezTo>
                    <a:pt x="561" y="3201"/>
                    <a:pt x="572" y="3157"/>
                    <a:pt x="561" y="3135"/>
                  </a:cubicBezTo>
                  <a:cubicBezTo>
                    <a:pt x="561" y="3113"/>
                    <a:pt x="561" y="3091"/>
                    <a:pt x="550" y="3080"/>
                  </a:cubicBezTo>
                  <a:cubicBezTo>
                    <a:pt x="550" y="3069"/>
                    <a:pt x="550" y="3058"/>
                    <a:pt x="539" y="3047"/>
                  </a:cubicBezTo>
                  <a:lnTo>
                    <a:pt x="517" y="2992"/>
                  </a:lnTo>
                  <a:lnTo>
                    <a:pt x="473" y="2860"/>
                  </a:lnTo>
                  <a:cubicBezTo>
                    <a:pt x="462" y="2849"/>
                    <a:pt x="451" y="2838"/>
                    <a:pt x="451" y="2816"/>
                  </a:cubicBezTo>
                  <a:lnTo>
                    <a:pt x="451" y="2816"/>
                  </a:lnTo>
                  <a:cubicBezTo>
                    <a:pt x="462" y="2838"/>
                    <a:pt x="484" y="2871"/>
                    <a:pt x="495" y="2893"/>
                  </a:cubicBezTo>
                  <a:cubicBezTo>
                    <a:pt x="506" y="2904"/>
                    <a:pt x="517" y="2926"/>
                    <a:pt x="528" y="2937"/>
                  </a:cubicBezTo>
                  <a:cubicBezTo>
                    <a:pt x="539" y="2959"/>
                    <a:pt x="550" y="2970"/>
                    <a:pt x="561" y="2981"/>
                  </a:cubicBezTo>
                  <a:cubicBezTo>
                    <a:pt x="572" y="2992"/>
                    <a:pt x="583" y="3003"/>
                    <a:pt x="594" y="3003"/>
                  </a:cubicBezTo>
                  <a:cubicBezTo>
                    <a:pt x="605" y="3003"/>
                    <a:pt x="616" y="3003"/>
                    <a:pt x="627" y="2992"/>
                  </a:cubicBezTo>
                  <a:cubicBezTo>
                    <a:pt x="627" y="2992"/>
                    <a:pt x="627" y="2981"/>
                    <a:pt x="627" y="2970"/>
                  </a:cubicBezTo>
                  <a:cubicBezTo>
                    <a:pt x="616" y="2970"/>
                    <a:pt x="616" y="2959"/>
                    <a:pt x="605" y="2948"/>
                  </a:cubicBezTo>
                  <a:cubicBezTo>
                    <a:pt x="605" y="2948"/>
                    <a:pt x="605" y="2937"/>
                    <a:pt x="605" y="2937"/>
                  </a:cubicBezTo>
                  <a:cubicBezTo>
                    <a:pt x="594" y="2926"/>
                    <a:pt x="583" y="2915"/>
                    <a:pt x="583" y="2904"/>
                  </a:cubicBezTo>
                  <a:lnTo>
                    <a:pt x="539" y="2827"/>
                  </a:lnTo>
                  <a:cubicBezTo>
                    <a:pt x="517" y="2772"/>
                    <a:pt x="484" y="2728"/>
                    <a:pt x="462" y="2673"/>
                  </a:cubicBezTo>
                  <a:cubicBezTo>
                    <a:pt x="418" y="2585"/>
                    <a:pt x="374" y="2486"/>
                    <a:pt x="330" y="2387"/>
                  </a:cubicBezTo>
                  <a:cubicBezTo>
                    <a:pt x="297" y="2321"/>
                    <a:pt x="275" y="2244"/>
                    <a:pt x="253" y="2178"/>
                  </a:cubicBezTo>
                  <a:cubicBezTo>
                    <a:pt x="231" y="2101"/>
                    <a:pt x="209" y="2035"/>
                    <a:pt x="198" y="1958"/>
                  </a:cubicBezTo>
                  <a:cubicBezTo>
                    <a:pt x="187" y="1903"/>
                    <a:pt x="187" y="1848"/>
                    <a:pt x="176" y="1793"/>
                  </a:cubicBezTo>
                  <a:cubicBezTo>
                    <a:pt x="176" y="1749"/>
                    <a:pt x="176" y="1716"/>
                    <a:pt x="176" y="1672"/>
                  </a:cubicBezTo>
                  <a:cubicBezTo>
                    <a:pt x="176" y="1617"/>
                    <a:pt x="187" y="1562"/>
                    <a:pt x="187" y="1507"/>
                  </a:cubicBezTo>
                  <a:cubicBezTo>
                    <a:pt x="209" y="1397"/>
                    <a:pt x="231" y="1298"/>
                    <a:pt x="253" y="1199"/>
                  </a:cubicBezTo>
                  <a:cubicBezTo>
                    <a:pt x="264" y="1155"/>
                    <a:pt x="275" y="1111"/>
                    <a:pt x="286" y="1067"/>
                  </a:cubicBezTo>
                  <a:cubicBezTo>
                    <a:pt x="341" y="902"/>
                    <a:pt x="385" y="748"/>
                    <a:pt x="440" y="583"/>
                  </a:cubicBezTo>
                  <a:cubicBezTo>
                    <a:pt x="451" y="572"/>
                    <a:pt x="451" y="561"/>
                    <a:pt x="451" y="550"/>
                  </a:cubicBezTo>
                  <a:cubicBezTo>
                    <a:pt x="473" y="495"/>
                    <a:pt x="495" y="440"/>
                    <a:pt x="517" y="385"/>
                  </a:cubicBezTo>
                  <a:cubicBezTo>
                    <a:pt x="539" y="352"/>
                    <a:pt x="550" y="308"/>
                    <a:pt x="561" y="275"/>
                  </a:cubicBezTo>
                  <a:cubicBezTo>
                    <a:pt x="572" y="275"/>
                    <a:pt x="572" y="265"/>
                    <a:pt x="572" y="265"/>
                  </a:cubicBezTo>
                  <a:cubicBezTo>
                    <a:pt x="583" y="243"/>
                    <a:pt x="583" y="232"/>
                    <a:pt x="594" y="210"/>
                  </a:cubicBezTo>
                  <a:cubicBezTo>
                    <a:pt x="594" y="199"/>
                    <a:pt x="594" y="188"/>
                    <a:pt x="605" y="188"/>
                  </a:cubicBezTo>
                  <a:cubicBezTo>
                    <a:pt x="616" y="155"/>
                    <a:pt x="627" y="133"/>
                    <a:pt x="616" y="100"/>
                  </a:cubicBezTo>
                  <a:cubicBezTo>
                    <a:pt x="616" y="78"/>
                    <a:pt x="616" y="67"/>
                    <a:pt x="605" y="45"/>
                  </a:cubicBezTo>
                  <a:cubicBezTo>
                    <a:pt x="594" y="34"/>
                    <a:pt x="594" y="23"/>
                    <a:pt x="572" y="12"/>
                  </a:cubicBezTo>
                  <a:cubicBezTo>
                    <a:pt x="561" y="12"/>
                    <a:pt x="550" y="1"/>
                    <a:pt x="52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43">
              <a:extLst>
                <a:ext uri="{FF2B5EF4-FFF2-40B4-BE49-F238E27FC236}">
                  <a16:creationId xmlns:a16="http://schemas.microsoft.com/office/drawing/2014/main" id="{AF17EB78-DC61-E177-A6B5-37375023DC37}"/>
                </a:ext>
              </a:extLst>
            </p:cNvPr>
            <p:cNvSpPr/>
            <p:nvPr/>
          </p:nvSpPr>
          <p:spPr>
            <a:xfrm>
              <a:off x="4092625" y="-1452775"/>
              <a:ext cx="53925" cy="92525"/>
            </a:xfrm>
            <a:custGeom>
              <a:avLst/>
              <a:gdLst/>
              <a:ahLst/>
              <a:cxnLst/>
              <a:rect l="l" t="t" r="r" b="b"/>
              <a:pathLst>
                <a:path w="2157" h="3701" extrusionOk="0">
                  <a:moveTo>
                    <a:pt x="34" y="0"/>
                  </a:moveTo>
                  <a:cubicBezTo>
                    <a:pt x="30" y="0"/>
                    <a:pt x="26" y="2"/>
                    <a:pt x="23" y="5"/>
                  </a:cubicBezTo>
                  <a:cubicBezTo>
                    <a:pt x="12" y="27"/>
                    <a:pt x="1" y="49"/>
                    <a:pt x="1" y="71"/>
                  </a:cubicBezTo>
                  <a:cubicBezTo>
                    <a:pt x="1" y="104"/>
                    <a:pt x="1" y="148"/>
                    <a:pt x="1" y="192"/>
                  </a:cubicBezTo>
                  <a:lnTo>
                    <a:pt x="1" y="291"/>
                  </a:lnTo>
                  <a:lnTo>
                    <a:pt x="1" y="533"/>
                  </a:lnTo>
                  <a:cubicBezTo>
                    <a:pt x="1" y="687"/>
                    <a:pt x="1" y="841"/>
                    <a:pt x="12" y="995"/>
                  </a:cubicBezTo>
                  <a:cubicBezTo>
                    <a:pt x="23" y="1149"/>
                    <a:pt x="45" y="1303"/>
                    <a:pt x="56" y="1457"/>
                  </a:cubicBezTo>
                  <a:cubicBezTo>
                    <a:pt x="67" y="1534"/>
                    <a:pt x="89" y="1622"/>
                    <a:pt x="111" y="1699"/>
                  </a:cubicBezTo>
                  <a:cubicBezTo>
                    <a:pt x="122" y="1776"/>
                    <a:pt x="144" y="1842"/>
                    <a:pt x="166" y="1908"/>
                  </a:cubicBezTo>
                  <a:cubicBezTo>
                    <a:pt x="188" y="1985"/>
                    <a:pt x="210" y="2062"/>
                    <a:pt x="243" y="2139"/>
                  </a:cubicBezTo>
                  <a:cubicBezTo>
                    <a:pt x="265" y="2216"/>
                    <a:pt x="298" y="2293"/>
                    <a:pt x="331" y="2381"/>
                  </a:cubicBezTo>
                  <a:cubicBezTo>
                    <a:pt x="397" y="2524"/>
                    <a:pt x="474" y="2656"/>
                    <a:pt x="562" y="2776"/>
                  </a:cubicBezTo>
                  <a:cubicBezTo>
                    <a:pt x="551" y="2776"/>
                    <a:pt x="551" y="2765"/>
                    <a:pt x="540" y="2765"/>
                  </a:cubicBezTo>
                  <a:cubicBezTo>
                    <a:pt x="606" y="2842"/>
                    <a:pt x="661" y="2930"/>
                    <a:pt x="727" y="3007"/>
                  </a:cubicBezTo>
                  <a:cubicBezTo>
                    <a:pt x="793" y="3084"/>
                    <a:pt x="859" y="3161"/>
                    <a:pt x="935" y="3227"/>
                  </a:cubicBezTo>
                  <a:lnTo>
                    <a:pt x="935" y="3227"/>
                  </a:lnTo>
                  <a:cubicBezTo>
                    <a:pt x="950" y="3242"/>
                    <a:pt x="965" y="3257"/>
                    <a:pt x="979" y="3271"/>
                  </a:cubicBezTo>
                  <a:cubicBezTo>
                    <a:pt x="979" y="3260"/>
                    <a:pt x="968" y="3260"/>
                    <a:pt x="968" y="3249"/>
                  </a:cubicBezTo>
                  <a:lnTo>
                    <a:pt x="968" y="3249"/>
                  </a:lnTo>
                  <a:cubicBezTo>
                    <a:pt x="990" y="3271"/>
                    <a:pt x="1023" y="3304"/>
                    <a:pt x="1056" y="3326"/>
                  </a:cubicBezTo>
                  <a:cubicBezTo>
                    <a:pt x="1078" y="3348"/>
                    <a:pt x="1111" y="3370"/>
                    <a:pt x="1133" y="3392"/>
                  </a:cubicBezTo>
                  <a:cubicBezTo>
                    <a:pt x="1166" y="3414"/>
                    <a:pt x="1199" y="3436"/>
                    <a:pt x="1232" y="3447"/>
                  </a:cubicBezTo>
                  <a:cubicBezTo>
                    <a:pt x="1243" y="3458"/>
                    <a:pt x="1254" y="3469"/>
                    <a:pt x="1276" y="3480"/>
                  </a:cubicBezTo>
                  <a:cubicBezTo>
                    <a:pt x="1287" y="3491"/>
                    <a:pt x="1309" y="3491"/>
                    <a:pt x="1331" y="3502"/>
                  </a:cubicBezTo>
                  <a:cubicBezTo>
                    <a:pt x="1397" y="3535"/>
                    <a:pt x="1474" y="3568"/>
                    <a:pt x="1551" y="3590"/>
                  </a:cubicBezTo>
                  <a:cubicBezTo>
                    <a:pt x="1584" y="3612"/>
                    <a:pt x="1628" y="3623"/>
                    <a:pt x="1661" y="3634"/>
                  </a:cubicBezTo>
                  <a:cubicBezTo>
                    <a:pt x="1694" y="3645"/>
                    <a:pt x="1727" y="3656"/>
                    <a:pt x="1771" y="3656"/>
                  </a:cubicBezTo>
                  <a:cubicBezTo>
                    <a:pt x="1793" y="3667"/>
                    <a:pt x="1815" y="3667"/>
                    <a:pt x="1837" y="3678"/>
                  </a:cubicBezTo>
                  <a:cubicBezTo>
                    <a:pt x="1859" y="3678"/>
                    <a:pt x="1870" y="3689"/>
                    <a:pt x="1892" y="3689"/>
                  </a:cubicBezTo>
                  <a:cubicBezTo>
                    <a:pt x="1925" y="3689"/>
                    <a:pt x="1969" y="3700"/>
                    <a:pt x="2002" y="3700"/>
                  </a:cubicBezTo>
                  <a:lnTo>
                    <a:pt x="2057" y="3700"/>
                  </a:lnTo>
                  <a:cubicBezTo>
                    <a:pt x="2079" y="3700"/>
                    <a:pt x="2090" y="3700"/>
                    <a:pt x="2112" y="3689"/>
                  </a:cubicBezTo>
                  <a:cubicBezTo>
                    <a:pt x="2134" y="3689"/>
                    <a:pt x="2145" y="3667"/>
                    <a:pt x="2156" y="3656"/>
                  </a:cubicBezTo>
                  <a:cubicBezTo>
                    <a:pt x="2156" y="3645"/>
                    <a:pt x="2156" y="3634"/>
                    <a:pt x="2156" y="3634"/>
                  </a:cubicBezTo>
                  <a:cubicBezTo>
                    <a:pt x="2145" y="3623"/>
                    <a:pt x="2134" y="3612"/>
                    <a:pt x="2134" y="3612"/>
                  </a:cubicBezTo>
                  <a:cubicBezTo>
                    <a:pt x="2112" y="3601"/>
                    <a:pt x="2101" y="3601"/>
                    <a:pt x="2090" y="3601"/>
                  </a:cubicBezTo>
                  <a:cubicBezTo>
                    <a:pt x="2057" y="3590"/>
                    <a:pt x="2035" y="3590"/>
                    <a:pt x="2013" y="3579"/>
                  </a:cubicBezTo>
                  <a:cubicBezTo>
                    <a:pt x="1958" y="3568"/>
                    <a:pt x="1903" y="3557"/>
                    <a:pt x="1848" y="3535"/>
                  </a:cubicBezTo>
                  <a:cubicBezTo>
                    <a:pt x="1738" y="3491"/>
                    <a:pt x="1639" y="3447"/>
                    <a:pt x="1529" y="3403"/>
                  </a:cubicBezTo>
                  <a:cubicBezTo>
                    <a:pt x="1485" y="3381"/>
                    <a:pt x="1441" y="3359"/>
                    <a:pt x="1397" y="3337"/>
                  </a:cubicBezTo>
                  <a:cubicBezTo>
                    <a:pt x="1353" y="3315"/>
                    <a:pt x="1320" y="3282"/>
                    <a:pt x="1276" y="3260"/>
                  </a:cubicBezTo>
                  <a:cubicBezTo>
                    <a:pt x="1232" y="3238"/>
                    <a:pt x="1199" y="3205"/>
                    <a:pt x="1166" y="3183"/>
                  </a:cubicBezTo>
                  <a:cubicBezTo>
                    <a:pt x="1133" y="3150"/>
                    <a:pt x="1100" y="3117"/>
                    <a:pt x="1067" y="3095"/>
                  </a:cubicBezTo>
                  <a:cubicBezTo>
                    <a:pt x="1023" y="3051"/>
                    <a:pt x="979" y="3018"/>
                    <a:pt x="946" y="2974"/>
                  </a:cubicBezTo>
                  <a:cubicBezTo>
                    <a:pt x="902" y="2930"/>
                    <a:pt x="859" y="2886"/>
                    <a:pt x="826" y="2842"/>
                  </a:cubicBezTo>
                  <a:cubicBezTo>
                    <a:pt x="749" y="2755"/>
                    <a:pt x="694" y="2667"/>
                    <a:pt x="628" y="2579"/>
                  </a:cubicBezTo>
                  <a:cubicBezTo>
                    <a:pt x="584" y="2513"/>
                    <a:pt x="529" y="2436"/>
                    <a:pt x="496" y="2359"/>
                  </a:cubicBezTo>
                  <a:cubicBezTo>
                    <a:pt x="452" y="2271"/>
                    <a:pt x="419" y="2194"/>
                    <a:pt x="375" y="2106"/>
                  </a:cubicBezTo>
                  <a:cubicBezTo>
                    <a:pt x="342" y="2007"/>
                    <a:pt x="298" y="1908"/>
                    <a:pt x="265" y="1798"/>
                  </a:cubicBezTo>
                  <a:cubicBezTo>
                    <a:pt x="254" y="1743"/>
                    <a:pt x="232" y="1699"/>
                    <a:pt x="221" y="1644"/>
                  </a:cubicBezTo>
                  <a:cubicBezTo>
                    <a:pt x="210" y="1589"/>
                    <a:pt x="199" y="1523"/>
                    <a:pt x="188" y="1468"/>
                  </a:cubicBezTo>
                  <a:cubicBezTo>
                    <a:pt x="177" y="1391"/>
                    <a:pt x="155" y="1303"/>
                    <a:pt x="155" y="1226"/>
                  </a:cubicBezTo>
                  <a:cubicBezTo>
                    <a:pt x="144" y="1127"/>
                    <a:pt x="133" y="1028"/>
                    <a:pt x="122" y="940"/>
                  </a:cubicBezTo>
                  <a:cubicBezTo>
                    <a:pt x="100" y="786"/>
                    <a:pt x="100" y="632"/>
                    <a:pt x="89" y="478"/>
                  </a:cubicBezTo>
                  <a:cubicBezTo>
                    <a:pt x="89" y="412"/>
                    <a:pt x="89" y="335"/>
                    <a:pt x="89" y="258"/>
                  </a:cubicBezTo>
                  <a:cubicBezTo>
                    <a:pt x="78" y="225"/>
                    <a:pt x="78" y="181"/>
                    <a:pt x="78" y="148"/>
                  </a:cubicBezTo>
                  <a:lnTo>
                    <a:pt x="78" y="82"/>
                  </a:lnTo>
                  <a:cubicBezTo>
                    <a:pt x="78" y="60"/>
                    <a:pt x="78" y="27"/>
                    <a:pt x="56" y="5"/>
                  </a:cubicBezTo>
                  <a:cubicBezTo>
                    <a:pt x="48" y="5"/>
                    <a:pt x="41" y="0"/>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43">
              <a:extLst>
                <a:ext uri="{FF2B5EF4-FFF2-40B4-BE49-F238E27FC236}">
                  <a16:creationId xmlns:a16="http://schemas.microsoft.com/office/drawing/2014/main" id="{37DBB0F8-6067-F785-ED5B-C0B06210B591}"/>
                </a:ext>
              </a:extLst>
            </p:cNvPr>
            <p:cNvSpPr/>
            <p:nvPr/>
          </p:nvSpPr>
          <p:spPr>
            <a:xfrm>
              <a:off x="4075575" y="-1563450"/>
              <a:ext cx="11575" cy="61325"/>
            </a:xfrm>
            <a:custGeom>
              <a:avLst/>
              <a:gdLst/>
              <a:ahLst/>
              <a:cxnLst/>
              <a:rect l="l" t="t" r="r" b="b"/>
              <a:pathLst>
                <a:path w="463" h="2453" extrusionOk="0">
                  <a:moveTo>
                    <a:pt x="34" y="0"/>
                  </a:moveTo>
                  <a:cubicBezTo>
                    <a:pt x="23" y="0"/>
                    <a:pt x="12" y="11"/>
                    <a:pt x="12" y="22"/>
                  </a:cubicBezTo>
                  <a:cubicBezTo>
                    <a:pt x="1" y="33"/>
                    <a:pt x="1" y="55"/>
                    <a:pt x="1" y="66"/>
                  </a:cubicBezTo>
                  <a:lnTo>
                    <a:pt x="1" y="110"/>
                  </a:lnTo>
                  <a:lnTo>
                    <a:pt x="12" y="187"/>
                  </a:lnTo>
                  <a:cubicBezTo>
                    <a:pt x="23" y="286"/>
                    <a:pt x="45" y="396"/>
                    <a:pt x="56" y="506"/>
                  </a:cubicBezTo>
                  <a:cubicBezTo>
                    <a:pt x="78" y="715"/>
                    <a:pt x="100" y="924"/>
                    <a:pt x="111" y="1133"/>
                  </a:cubicBezTo>
                  <a:cubicBezTo>
                    <a:pt x="122" y="1243"/>
                    <a:pt x="133" y="1353"/>
                    <a:pt x="133" y="1463"/>
                  </a:cubicBezTo>
                  <a:cubicBezTo>
                    <a:pt x="144" y="1573"/>
                    <a:pt x="155" y="1683"/>
                    <a:pt x="166" y="1782"/>
                  </a:cubicBezTo>
                  <a:cubicBezTo>
                    <a:pt x="177" y="1848"/>
                    <a:pt x="177" y="1903"/>
                    <a:pt x="188" y="1958"/>
                  </a:cubicBezTo>
                  <a:cubicBezTo>
                    <a:pt x="199" y="2013"/>
                    <a:pt x="210" y="2068"/>
                    <a:pt x="221" y="2123"/>
                  </a:cubicBezTo>
                  <a:cubicBezTo>
                    <a:pt x="221" y="2156"/>
                    <a:pt x="232" y="2178"/>
                    <a:pt x="243" y="2211"/>
                  </a:cubicBezTo>
                  <a:cubicBezTo>
                    <a:pt x="243" y="2233"/>
                    <a:pt x="254" y="2266"/>
                    <a:pt x="265" y="2288"/>
                  </a:cubicBezTo>
                  <a:cubicBezTo>
                    <a:pt x="276" y="2321"/>
                    <a:pt x="287" y="2354"/>
                    <a:pt x="309" y="2387"/>
                  </a:cubicBezTo>
                  <a:cubicBezTo>
                    <a:pt x="331" y="2409"/>
                    <a:pt x="353" y="2442"/>
                    <a:pt x="375" y="2453"/>
                  </a:cubicBezTo>
                  <a:lnTo>
                    <a:pt x="408" y="2453"/>
                  </a:lnTo>
                  <a:cubicBezTo>
                    <a:pt x="419" y="2453"/>
                    <a:pt x="430" y="2453"/>
                    <a:pt x="441" y="2442"/>
                  </a:cubicBezTo>
                  <a:cubicBezTo>
                    <a:pt x="452" y="2431"/>
                    <a:pt x="452" y="2409"/>
                    <a:pt x="452" y="2398"/>
                  </a:cubicBezTo>
                  <a:cubicBezTo>
                    <a:pt x="463" y="2387"/>
                    <a:pt x="463" y="2376"/>
                    <a:pt x="452" y="2376"/>
                  </a:cubicBezTo>
                  <a:cubicBezTo>
                    <a:pt x="452" y="2372"/>
                    <a:pt x="451" y="2371"/>
                    <a:pt x="449" y="2371"/>
                  </a:cubicBezTo>
                  <a:cubicBezTo>
                    <a:pt x="446" y="2371"/>
                    <a:pt x="441" y="2376"/>
                    <a:pt x="441" y="2376"/>
                  </a:cubicBezTo>
                  <a:cubicBezTo>
                    <a:pt x="419" y="2387"/>
                    <a:pt x="419" y="2398"/>
                    <a:pt x="408" y="2409"/>
                  </a:cubicBezTo>
                  <a:lnTo>
                    <a:pt x="397" y="2409"/>
                  </a:lnTo>
                  <a:cubicBezTo>
                    <a:pt x="386" y="2409"/>
                    <a:pt x="386" y="2398"/>
                    <a:pt x="375" y="2398"/>
                  </a:cubicBezTo>
                  <a:cubicBezTo>
                    <a:pt x="364" y="2387"/>
                    <a:pt x="364" y="2376"/>
                    <a:pt x="353" y="2376"/>
                  </a:cubicBezTo>
                  <a:cubicBezTo>
                    <a:pt x="342" y="2354"/>
                    <a:pt x="331" y="2332"/>
                    <a:pt x="320" y="2321"/>
                  </a:cubicBezTo>
                  <a:cubicBezTo>
                    <a:pt x="309" y="2277"/>
                    <a:pt x="298" y="2233"/>
                    <a:pt x="287" y="2178"/>
                  </a:cubicBezTo>
                  <a:cubicBezTo>
                    <a:pt x="276" y="2156"/>
                    <a:pt x="276" y="2134"/>
                    <a:pt x="276" y="2112"/>
                  </a:cubicBezTo>
                  <a:cubicBezTo>
                    <a:pt x="265" y="2090"/>
                    <a:pt x="265" y="2068"/>
                    <a:pt x="265" y="2046"/>
                  </a:cubicBezTo>
                  <a:cubicBezTo>
                    <a:pt x="232" y="1837"/>
                    <a:pt x="232" y="1628"/>
                    <a:pt x="221" y="1419"/>
                  </a:cubicBezTo>
                  <a:cubicBezTo>
                    <a:pt x="210" y="1199"/>
                    <a:pt x="199" y="979"/>
                    <a:pt x="188" y="759"/>
                  </a:cubicBezTo>
                  <a:cubicBezTo>
                    <a:pt x="177" y="638"/>
                    <a:pt x="166" y="528"/>
                    <a:pt x="144" y="418"/>
                  </a:cubicBezTo>
                  <a:cubicBezTo>
                    <a:pt x="122" y="319"/>
                    <a:pt x="100" y="220"/>
                    <a:pt x="78" y="121"/>
                  </a:cubicBezTo>
                  <a:cubicBezTo>
                    <a:pt x="67" y="99"/>
                    <a:pt x="67" y="66"/>
                    <a:pt x="56" y="44"/>
                  </a:cubicBezTo>
                  <a:cubicBezTo>
                    <a:pt x="56" y="33"/>
                    <a:pt x="45" y="11"/>
                    <a:pt x="3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43">
              <a:extLst>
                <a:ext uri="{FF2B5EF4-FFF2-40B4-BE49-F238E27FC236}">
                  <a16:creationId xmlns:a16="http://schemas.microsoft.com/office/drawing/2014/main" id="{3FB7BFA6-6063-BC73-F56E-611E2DABC8A1}"/>
                </a:ext>
              </a:extLst>
            </p:cNvPr>
            <p:cNvSpPr/>
            <p:nvPr/>
          </p:nvSpPr>
          <p:spPr>
            <a:xfrm>
              <a:off x="4150650" y="-1504900"/>
              <a:ext cx="2775" cy="8825"/>
            </a:xfrm>
            <a:custGeom>
              <a:avLst/>
              <a:gdLst/>
              <a:ahLst/>
              <a:cxnLst/>
              <a:rect l="l" t="t" r="r" b="b"/>
              <a:pathLst>
                <a:path w="111" h="353" extrusionOk="0">
                  <a:moveTo>
                    <a:pt x="99" y="1"/>
                  </a:moveTo>
                  <a:cubicBezTo>
                    <a:pt x="88" y="12"/>
                    <a:pt x="77" y="12"/>
                    <a:pt x="77" y="23"/>
                  </a:cubicBezTo>
                  <a:cubicBezTo>
                    <a:pt x="66" y="34"/>
                    <a:pt x="66" y="34"/>
                    <a:pt x="66" y="45"/>
                  </a:cubicBezTo>
                  <a:lnTo>
                    <a:pt x="55" y="67"/>
                  </a:lnTo>
                  <a:cubicBezTo>
                    <a:pt x="44" y="122"/>
                    <a:pt x="33" y="177"/>
                    <a:pt x="22" y="221"/>
                  </a:cubicBezTo>
                  <a:cubicBezTo>
                    <a:pt x="11" y="254"/>
                    <a:pt x="11" y="276"/>
                    <a:pt x="11" y="298"/>
                  </a:cubicBezTo>
                  <a:cubicBezTo>
                    <a:pt x="0" y="320"/>
                    <a:pt x="0" y="331"/>
                    <a:pt x="11" y="342"/>
                  </a:cubicBezTo>
                  <a:cubicBezTo>
                    <a:pt x="11" y="353"/>
                    <a:pt x="22" y="353"/>
                    <a:pt x="22" y="353"/>
                  </a:cubicBezTo>
                  <a:lnTo>
                    <a:pt x="33" y="353"/>
                  </a:lnTo>
                  <a:cubicBezTo>
                    <a:pt x="33" y="342"/>
                    <a:pt x="44" y="331"/>
                    <a:pt x="44" y="309"/>
                  </a:cubicBezTo>
                  <a:cubicBezTo>
                    <a:pt x="44" y="309"/>
                    <a:pt x="44" y="298"/>
                    <a:pt x="44" y="287"/>
                  </a:cubicBezTo>
                  <a:cubicBezTo>
                    <a:pt x="44" y="276"/>
                    <a:pt x="44" y="265"/>
                    <a:pt x="55" y="254"/>
                  </a:cubicBezTo>
                  <a:cubicBezTo>
                    <a:pt x="66" y="210"/>
                    <a:pt x="77" y="155"/>
                    <a:pt x="99" y="100"/>
                  </a:cubicBezTo>
                  <a:lnTo>
                    <a:pt x="110" y="67"/>
                  </a:lnTo>
                  <a:cubicBezTo>
                    <a:pt x="110" y="56"/>
                    <a:pt x="110" y="45"/>
                    <a:pt x="110" y="34"/>
                  </a:cubicBezTo>
                  <a:cubicBezTo>
                    <a:pt x="110" y="23"/>
                    <a:pt x="110" y="23"/>
                    <a:pt x="110" y="12"/>
                  </a:cubicBezTo>
                  <a:cubicBezTo>
                    <a:pt x="110" y="12"/>
                    <a:pt x="110" y="12"/>
                    <a:pt x="11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43">
              <a:extLst>
                <a:ext uri="{FF2B5EF4-FFF2-40B4-BE49-F238E27FC236}">
                  <a16:creationId xmlns:a16="http://schemas.microsoft.com/office/drawing/2014/main" id="{C664AC75-EB64-6B10-4406-CE04228DF3C2}"/>
                </a:ext>
              </a:extLst>
            </p:cNvPr>
            <p:cNvSpPr/>
            <p:nvPr/>
          </p:nvSpPr>
          <p:spPr>
            <a:xfrm>
              <a:off x="4204800" y="-1269275"/>
              <a:ext cx="20375" cy="93775"/>
            </a:xfrm>
            <a:custGeom>
              <a:avLst/>
              <a:gdLst/>
              <a:ahLst/>
              <a:cxnLst/>
              <a:rect l="l" t="t" r="r" b="b"/>
              <a:pathLst>
                <a:path w="815" h="3751" extrusionOk="0">
                  <a:moveTo>
                    <a:pt x="254" y="0"/>
                  </a:moveTo>
                  <a:cubicBezTo>
                    <a:pt x="232" y="0"/>
                    <a:pt x="221" y="0"/>
                    <a:pt x="199" y="11"/>
                  </a:cubicBezTo>
                  <a:cubicBezTo>
                    <a:pt x="188" y="22"/>
                    <a:pt x="177" y="44"/>
                    <a:pt x="177" y="55"/>
                  </a:cubicBezTo>
                  <a:cubicBezTo>
                    <a:pt x="155" y="99"/>
                    <a:pt x="166" y="143"/>
                    <a:pt x="166" y="187"/>
                  </a:cubicBezTo>
                  <a:cubicBezTo>
                    <a:pt x="177" y="198"/>
                    <a:pt x="177" y="220"/>
                    <a:pt x="188" y="231"/>
                  </a:cubicBezTo>
                  <a:cubicBezTo>
                    <a:pt x="199" y="275"/>
                    <a:pt x="210" y="308"/>
                    <a:pt x="232" y="352"/>
                  </a:cubicBezTo>
                  <a:cubicBezTo>
                    <a:pt x="254" y="418"/>
                    <a:pt x="286" y="495"/>
                    <a:pt x="308" y="572"/>
                  </a:cubicBezTo>
                  <a:lnTo>
                    <a:pt x="308" y="561"/>
                  </a:lnTo>
                  <a:cubicBezTo>
                    <a:pt x="308" y="572"/>
                    <a:pt x="319" y="583"/>
                    <a:pt x="319" y="583"/>
                  </a:cubicBezTo>
                  <a:lnTo>
                    <a:pt x="309" y="572"/>
                  </a:lnTo>
                  <a:lnTo>
                    <a:pt x="309" y="572"/>
                  </a:lnTo>
                  <a:cubicBezTo>
                    <a:pt x="319" y="583"/>
                    <a:pt x="319" y="594"/>
                    <a:pt x="319" y="594"/>
                  </a:cubicBezTo>
                  <a:cubicBezTo>
                    <a:pt x="319" y="594"/>
                    <a:pt x="319" y="605"/>
                    <a:pt x="330" y="605"/>
                  </a:cubicBezTo>
                  <a:lnTo>
                    <a:pt x="319" y="605"/>
                  </a:lnTo>
                  <a:cubicBezTo>
                    <a:pt x="330" y="605"/>
                    <a:pt x="330" y="616"/>
                    <a:pt x="330" y="616"/>
                  </a:cubicBezTo>
                  <a:cubicBezTo>
                    <a:pt x="330" y="627"/>
                    <a:pt x="341" y="638"/>
                    <a:pt x="341" y="638"/>
                  </a:cubicBezTo>
                  <a:cubicBezTo>
                    <a:pt x="341" y="644"/>
                    <a:pt x="341" y="646"/>
                    <a:pt x="341" y="649"/>
                  </a:cubicBezTo>
                  <a:cubicBezTo>
                    <a:pt x="341" y="660"/>
                    <a:pt x="352" y="671"/>
                    <a:pt x="352" y="671"/>
                  </a:cubicBezTo>
                  <a:cubicBezTo>
                    <a:pt x="352" y="671"/>
                    <a:pt x="352" y="676"/>
                    <a:pt x="352" y="682"/>
                  </a:cubicBezTo>
                  <a:cubicBezTo>
                    <a:pt x="353" y="683"/>
                    <a:pt x="353" y="684"/>
                    <a:pt x="353" y="684"/>
                  </a:cubicBezTo>
                  <a:lnTo>
                    <a:pt x="353" y="684"/>
                  </a:lnTo>
                  <a:cubicBezTo>
                    <a:pt x="354" y="686"/>
                    <a:pt x="354" y="688"/>
                    <a:pt x="355" y="689"/>
                  </a:cubicBezTo>
                  <a:lnTo>
                    <a:pt x="355" y="689"/>
                  </a:lnTo>
                  <a:cubicBezTo>
                    <a:pt x="409" y="829"/>
                    <a:pt x="463" y="959"/>
                    <a:pt x="517" y="1100"/>
                  </a:cubicBezTo>
                  <a:cubicBezTo>
                    <a:pt x="539" y="1177"/>
                    <a:pt x="572" y="1254"/>
                    <a:pt x="594" y="1331"/>
                  </a:cubicBezTo>
                  <a:cubicBezTo>
                    <a:pt x="605" y="1397"/>
                    <a:pt x="616" y="1463"/>
                    <a:pt x="638" y="1529"/>
                  </a:cubicBezTo>
                  <a:cubicBezTo>
                    <a:pt x="649" y="1606"/>
                    <a:pt x="660" y="1683"/>
                    <a:pt x="660" y="1760"/>
                  </a:cubicBezTo>
                  <a:cubicBezTo>
                    <a:pt x="660" y="1837"/>
                    <a:pt x="660" y="1914"/>
                    <a:pt x="660" y="1991"/>
                  </a:cubicBezTo>
                  <a:cubicBezTo>
                    <a:pt x="660" y="2101"/>
                    <a:pt x="649" y="2211"/>
                    <a:pt x="627" y="2321"/>
                  </a:cubicBezTo>
                  <a:cubicBezTo>
                    <a:pt x="616" y="2376"/>
                    <a:pt x="616" y="2442"/>
                    <a:pt x="594" y="2497"/>
                  </a:cubicBezTo>
                  <a:lnTo>
                    <a:pt x="561" y="2662"/>
                  </a:lnTo>
                  <a:cubicBezTo>
                    <a:pt x="539" y="2761"/>
                    <a:pt x="506" y="2860"/>
                    <a:pt x="473" y="2959"/>
                  </a:cubicBezTo>
                  <a:cubicBezTo>
                    <a:pt x="429" y="3057"/>
                    <a:pt x="385" y="3156"/>
                    <a:pt x="341" y="3244"/>
                  </a:cubicBezTo>
                  <a:cubicBezTo>
                    <a:pt x="319" y="3299"/>
                    <a:pt x="286" y="3354"/>
                    <a:pt x="254" y="3409"/>
                  </a:cubicBezTo>
                  <a:cubicBezTo>
                    <a:pt x="232" y="3453"/>
                    <a:pt x="210" y="3508"/>
                    <a:pt x="177" y="3552"/>
                  </a:cubicBezTo>
                  <a:cubicBezTo>
                    <a:pt x="155" y="3585"/>
                    <a:pt x="122" y="3607"/>
                    <a:pt x="100" y="3640"/>
                  </a:cubicBezTo>
                  <a:cubicBezTo>
                    <a:pt x="89" y="3651"/>
                    <a:pt x="78" y="3673"/>
                    <a:pt x="56" y="3684"/>
                  </a:cubicBezTo>
                  <a:cubicBezTo>
                    <a:pt x="45" y="3695"/>
                    <a:pt x="34" y="3706"/>
                    <a:pt x="23" y="3717"/>
                  </a:cubicBezTo>
                  <a:cubicBezTo>
                    <a:pt x="12" y="3728"/>
                    <a:pt x="12" y="3728"/>
                    <a:pt x="1" y="3739"/>
                  </a:cubicBezTo>
                  <a:cubicBezTo>
                    <a:pt x="12" y="3750"/>
                    <a:pt x="23" y="3750"/>
                    <a:pt x="34" y="3750"/>
                  </a:cubicBezTo>
                  <a:cubicBezTo>
                    <a:pt x="56" y="3750"/>
                    <a:pt x="89" y="3728"/>
                    <a:pt x="100" y="3717"/>
                  </a:cubicBezTo>
                  <a:cubicBezTo>
                    <a:pt x="111" y="3706"/>
                    <a:pt x="122" y="3695"/>
                    <a:pt x="133" y="3684"/>
                  </a:cubicBezTo>
                  <a:cubicBezTo>
                    <a:pt x="188" y="3629"/>
                    <a:pt x="243" y="3563"/>
                    <a:pt x="286" y="3497"/>
                  </a:cubicBezTo>
                  <a:cubicBezTo>
                    <a:pt x="330" y="3431"/>
                    <a:pt x="374" y="3354"/>
                    <a:pt x="407" y="3288"/>
                  </a:cubicBezTo>
                  <a:cubicBezTo>
                    <a:pt x="429" y="3244"/>
                    <a:pt x="451" y="3211"/>
                    <a:pt x="473" y="3167"/>
                  </a:cubicBezTo>
                  <a:cubicBezTo>
                    <a:pt x="495" y="3134"/>
                    <a:pt x="517" y="3101"/>
                    <a:pt x="528" y="3057"/>
                  </a:cubicBezTo>
                  <a:cubicBezTo>
                    <a:pt x="550" y="3024"/>
                    <a:pt x="561" y="2992"/>
                    <a:pt x="583" y="2948"/>
                  </a:cubicBezTo>
                  <a:cubicBezTo>
                    <a:pt x="594" y="2904"/>
                    <a:pt x="605" y="2871"/>
                    <a:pt x="627" y="2827"/>
                  </a:cubicBezTo>
                  <a:cubicBezTo>
                    <a:pt x="649" y="2750"/>
                    <a:pt x="671" y="2684"/>
                    <a:pt x="693" y="2607"/>
                  </a:cubicBezTo>
                  <a:cubicBezTo>
                    <a:pt x="715" y="2519"/>
                    <a:pt x="737" y="2442"/>
                    <a:pt x="759" y="2354"/>
                  </a:cubicBezTo>
                  <a:cubicBezTo>
                    <a:pt x="770" y="2266"/>
                    <a:pt x="781" y="2189"/>
                    <a:pt x="792" y="2101"/>
                  </a:cubicBezTo>
                  <a:cubicBezTo>
                    <a:pt x="803" y="2024"/>
                    <a:pt x="803" y="1947"/>
                    <a:pt x="814" y="1870"/>
                  </a:cubicBezTo>
                  <a:cubicBezTo>
                    <a:pt x="814" y="1782"/>
                    <a:pt x="814" y="1694"/>
                    <a:pt x="803" y="1606"/>
                  </a:cubicBezTo>
                  <a:cubicBezTo>
                    <a:pt x="803" y="1518"/>
                    <a:pt x="792" y="1441"/>
                    <a:pt x="770" y="1353"/>
                  </a:cubicBezTo>
                  <a:cubicBezTo>
                    <a:pt x="770" y="1309"/>
                    <a:pt x="759" y="1276"/>
                    <a:pt x="748" y="1232"/>
                  </a:cubicBezTo>
                  <a:cubicBezTo>
                    <a:pt x="737" y="1188"/>
                    <a:pt x="726" y="1155"/>
                    <a:pt x="715" y="1111"/>
                  </a:cubicBezTo>
                  <a:cubicBezTo>
                    <a:pt x="693" y="1034"/>
                    <a:pt x="660" y="957"/>
                    <a:pt x="638" y="880"/>
                  </a:cubicBezTo>
                  <a:cubicBezTo>
                    <a:pt x="583" y="726"/>
                    <a:pt x="528" y="572"/>
                    <a:pt x="473" y="429"/>
                  </a:cubicBezTo>
                  <a:cubicBezTo>
                    <a:pt x="440" y="352"/>
                    <a:pt x="418" y="286"/>
                    <a:pt x="385" y="209"/>
                  </a:cubicBezTo>
                  <a:cubicBezTo>
                    <a:pt x="374" y="187"/>
                    <a:pt x="374" y="176"/>
                    <a:pt x="363" y="154"/>
                  </a:cubicBezTo>
                  <a:lnTo>
                    <a:pt x="352" y="121"/>
                  </a:lnTo>
                  <a:cubicBezTo>
                    <a:pt x="352" y="110"/>
                    <a:pt x="341" y="88"/>
                    <a:pt x="330" y="77"/>
                  </a:cubicBezTo>
                  <a:cubicBezTo>
                    <a:pt x="319" y="55"/>
                    <a:pt x="308" y="33"/>
                    <a:pt x="286" y="22"/>
                  </a:cubicBezTo>
                  <a:cubicBezTo>
                    <a:pt x="275" y="11"/>
                    <a:pt x="265" y="11"/>
                    <a:pt x="25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43">
              <a:extLst>
                <a:ext uri="{FF2B5EF4-FFF2-40B4-BE49-F238E27FC236}">
                  <a16:creationId xmlns:a16="http://schemas.microsoft.com/office/drawing/2014/main" id="{FDE1CC9C-296E-B73F-6727-419AE7FD207D}"/>
                </a:ext>
              </a:extLst>
            </p:cNvPr>
            <p:cNvSpPr/>
            <p:nvPr/>
          </p:nvSpPr>
          <p:spPr>
            <a:xfrm>
              <a:off x="4179775" y="-1359775"/>
              <a:ext cx="28900" cy="115550"/>
            </a:xfrm>
            <a:custGeom>
              <a:avLst/>
              <a:gdLst/>
              <a:ahLst/>
              <a:cxnLst/>
              <a:rect l="l" t="t" r="r" b="b"/>
              <a:pathLst>
                <a:path w="1156" h="4622" extrusionOk="0">
                  <a:moveTo>
                    <a:pt x="540" y="1"/>
                  </a:moveTo>
                  <a:cubicBezTo>
                    <a:pt x="513" y="1"/>
                    <a:pt x="496" y="38"/>
                    <a:pt x="496" y="57"/>
                  </a:cubicBezTo>
                  <a:cubicBezTo>
                    <a:pt x="474" y="101"/>
                    <a:pt x="485" y="156"/>
                    <a:pt x="496" y="200"/>
                  </a:cubicBezTo>
                  <a:cubicBezTo>
                    <a:pt x="507" y="244"/>
                    <a:pt x="507" y="288"/>
                    <a:pt x="518" y="332"/>
                  </a:cubicBezTo>
                  <a:lnTo>
                    <a:pt x="518" y="310"/>
                  </a:lnTo>
                  <a:cubicBezTo>
                    <a:pt x="518" y="343"/>
                    <a:pt x="529" y="376"/>
                    <a:pt x="529" y="398"/>
                  </a:cubicBezTo>
                  <a:lnTo>
                    <a:pt x="529" y="387"/>
                  </a:lnTo>
                  <a:cubicBezTo>
                    <a:pt x="551" y="530"/>
                    <a:pt x="595" y="662"/>
                    <a:pt x="628" y="805"/>
                  </a:cubicBezTo>
                  <a:cubicBezTo>
                    <a:pt x="661" y="926"/>
                    <a:pt x="705" y="1058"/>
                    <a:pt x="738" y="1190"/>
                  </a:cubicBezTo>
                  <a:cubicBezTo>
                    <a:pt x="782" y="1344"/>
                    <a:pt x="826" y="1498"/>
                    <a:pt x="870" y="1652"/>
                  </a:cubicBezTo>
                  <a:cubicBezTo>
                    <a:pt x="914" y="1806"/>
                    <a:pt x="947" y="1949"/>
                    <a:pt x="969" y="2103"/>
                  </a:cubicBezTo>
                  <a:cubicBezTo>
                    <a:pt x="980" y="2158"/>
                    <a:pt x="991" y="2213"/>
                    <a:pt x="991" y="2279"/>
                  </a:cubicBezTo>
                  <a:cubicBezTo>
                    <a:pt x="1002" y="2345"/>
                    <a:pt x="1013" y="2422"/>
                    <a:pt x="1013" y="2499"/>
                  </a:cubicBezTo>
                  <a:cubicBezTo>
                    <a:pt x="1002" y="2554"/>
                    <a:pt x="1002" y="2598"/>
                    <a:pt x="991" y="2653"/>
                  </a:cubicBezTo>
                  <a:cubicBezTo>
                    <a:pt x="991" y="2697"/>
                    <a:pt x="991" y="2730"/>
                    <a:pt x="980" y="2774"/>
                  </a:cubicBezTo>
                  <a:cubicBezTo>
                    <a:pt x="958" y="2872"/>
                    <a:pt x="947" y="2971"/>
                    <a:pt x="925" y="3070"/>
                  </a:cubicBezTo>
                  <a:cubicBezTo>
                    <a:pt x="925" y="3070"/>
                    <a:pt x="925" y="3070"/>
                    <a:pt x="925" y="3070"/>
                  </a:cubicBezTo>
                  <a:lnTo>
                    <a:pt x="925" y="3070"/>
                  </a:lnTo>
                  <a:cubicBezTo>
                    <a:pt x="925" y="3070"/>
                    <a:pt x="914" y="3070"/>
                    <a:pt x="914" y="3081"/>
                  </a:cubicBezTo>
                  <a:cubicBezTo>
                    <a:pt x="924" y="3071"/>
                    <a:pt x="925" y="3070"/>
                    <a:pt x="925" y="3070"/>
                  </a:cubicBezTo>
                  <a:lnTo>
                    <a:pt x="925" y="3070"/>
                  </a:lnTo>
                  <a:cubicBezTo>
                    <a:pt x="903" y="3136"/>
                    <a:pt x="881" y="3213"/>
                    <a:pt x="859" y="3279"/>
                  </a:cubicBezTo>
                  <a:lnTo>
                    <a:pt x="815" y="3378"/>
                  </a:lnTo>
                  <a:cubicBezTo>
                    <a:pt x="793" y="3422"/>
                    <a:pt x="771" y="3466"/>
                    <a:pt x="749" y="3510"/>
                  </a:cubicBezTo>
                  <a:cubicBezTo>
                    <a:pt x="727" y="3543"/>
                    <a:pt x="716" y="3576"/>
                    <a:pt x="694" y="3598"/>
                  </a:cubicBezTo>
                  <a:cubicBezTo>
                    <a:pt x="617" y="3741"/>
                    <a:pt x="518" y="3884"/>
                    <a:pt x="430" y="4016"/>
                  </a:cubicBezTo>
                  <a:cubicBezTo>
                    <a:pt x="375" y="4093"/>
                    <a:pt x="331" y="4159"/>
                    <a:pt x="276" y="4225"/>
                  </a:cubicBezTo>
                  <a:cubicBezTo>
                    <a:pt x="232" y="4291"/>
                    <a:pt x="188" y="4346"/>
                    <a:pt x="144" y="4401"/>
                  </a:cubicBezTo>
                  <a:cubicBezTo>
                    <a:pt x="122" y="4434"/>
                    <a:pt x="89" y="4467"/>
                    <a:pt x="56" y="4500"/>
                  </a:cubicBezTo>
                  <a:cubicBezTo>
                    <a:pt x="56" y="4511"/>
                    <a:pt x="45" y="4522"/>
                    <a:pt x="34" y="4533"/>
                  </a:cubicBezTo>
                  <a:cubicBezTo>
                    <a:pt x="23" y="4533"/>
                    <a:pt x="12" y="4544"/>
                    <a:pt x="12" y="4555"/>
                  </a:cubicBezTo>
                  <a:cubicBezTo>
                    <a:pt x="1" y="4566"/>
                    <a:pt x="1" y="4577"/>
                    <a:pt x="1" y="4588"/>
                  </a:cubicBezTo>
                  <a:lnTo>
                    <a:pt x="1" y="4610"/>
                  </a:lnTo>
                  <a:cubicBezTo>
                    <a:pt x="1" y="4621"/>
                    <a:pt x="12" y="4621"/>
                    <a:pt x="23" y="4621"/>
                  </a:cubicBezTo>
                  <a:cubicBezTo>
                    <a:pt x="34" y="4621"/>
                    <a:pt x="45" y="4621"/>
                    <a:pt x="56" y="4610"/>
                  </a:cubicBezTo>
                  <a:cubicBezTo>
                    <a:pt x="78" y="4599"/>
                    <a:pt x="100" y="4577"/>
                    <a:pt x="111" y="4555"/>
                  </a:cubicBezTo>
                  <a:cubicBezTo>
                    <a:pt x="133" y="4544"/>
                    <a:pt x="144" y="4522"/>
                    <a:pt x="155" y="4511"/>
                  </a:cubicBezTo>
                  <a:cubicBezTo>
                    <a:pt x="166" y="4500"/>
                    <a:pt x="188" y="4478"/>
                    <a:pt x="199" y="4467"/>
                  </a:cubicBezTo>
                  <a:lnTo>
                    <a:pt x="276" y="4357"/>
                  </a:lnTo>
                  <a:cubicBezTo>
                    <a:pt x="331" y="4291"/>
                    <a:pt x="386" y="4225"/>
                    <a:pt x="430" y="4159"/>
                  </a:cubicBezTo>
                  <a:cubicBezTo>
                    <a:pt x="529" y="4038"/>
                    <a:pt x="617" y="3906"/>
                    <a:pt x="705" y="3774"/>
                  </a:cubicBezTo>
                  <a:cubicBezTo>
                    <a:pt x="727" y="3752"/>
                    <a:pt x="749" y="3719"/>
                    <a:pt x="771" y="3686"/>
                  </a:cubicBezTo>
                  <a:cubicBezTo>
                    <a:pt x="793" y="3653"/>
                    <a:pt x="815" y="3620"/>
                    <a:pt x="826" y="3587"/>
                  </a:cubicBezTo>
                  <a:cubicBezTo>
                    <a:pt x="848" y="3543"/>
                    <a:pt x="881" y="3499"/>
                    <a:pt x="892" y="3466"/>
                  </a:cubicBezTo>
                  <a:lnTo>
                    <a:pt x="958" y="3334"/>
                  </a:lnTo>
                  <a:cubicBezTo>
                    <a:pt x="1013" y="3202"/>
                    <a:pt x="1046" y="3059"/>
                    <a:pt x="1079" y="2916"/>
                  </a:cubicBezTo>
                  <a:cubicBezTo>
                    <a:pt x="1090" y="2883"/>
                    <a:pt x="1101" y="2839"/>
                    <a:pt x="1112" y="2796"/>
                  </a:cubicBezTo>
                  <a:cubicBezTo>
                    <a:pt x="1112" y="2763"/>
                    <a:pt x="1123" y="2730"/>
                    <a:pt x="1123" y="2686"/>
                  </a:cubicBezTo>
                  <a:cubicBezTo>
                    <a:pt x="1134" y="2631"/>
                    <a:pt x="1145" y="2576"/>
                    <a:pt x="1145" y="2521"/>
                  </a:cubicBezTo>
                  <a:cubicBezTo>
                    <a:pt x="1156" y="2444"/>
                    <a:pt x="1145" y="2367"/>
                    <a:pt x="1145" y="2301"/>
                  </a:cubicBezTo>
                  <a:cubicBezTo>
                    <a:pt x="1134" y="2224"/>
                    <a:pt x="1134" y="2147"/>
                    <a:pt x="1123" y="2081"/>
                  </a:cubicBezTo>
                  <a:cubicBezTo>
                    <a:pt x="1101" y="1982"/>
                    <a:pt x="1090" y="1894"/>
                    <a:pt x="1068" y="1806"/>
                  </a:cubicBezTo>
                  <a:cubicBezTo>
                    <a:pt x="1057" y="1729"/>
                    <a:pt x="1035" y="1652"/>
                    <a:pt x="1024" y="1575"/>
                  </a:cubicBezTo>
                  <a:cubicBezTo>
                    <a:pt x="947" y="1267"/>
                    <a:pt x="848" y="959"/>
                    <a:pt x="749" y="651"/>
                  </a:cubicBezTo>
                  <a:cubicBezTo>
                    <a:pt x="727" y="574"/>
                    <a:pt x="705" y="497"/>
                    <a:pt x="683" y="420"/>
                  </a:cubicBezTo>
                  <a:cubicBezTo>
                    <a:pt x="672" y="354"/>
                    <a:pt x="650" y="277"/>
                    <a:pt x="639" y="200"/>
                  </a:cubicBezTo>
                  <a:cubicBezTo>
                    <a:pt x="628" y="178"/>
                    <a:pt x="628" y="156"/>
                    <a:pt x="628" y="134"/>
                  </a:cubicBezTo>
                  <a:cubicBezTo>
                    <a:pt x="628" y="123"/>
                    <a:pt x="617" y="123"/>
                    <a:pt x="617" y="112"/>
                  </a:cubicBezTo>
                  <a:cubicBezTo>
                    <a:pt x="617" y="90"/>
                    <a:pt x="617" y="79"/>
                    <a:pt x="606" y="57"/>
                  </a:cubicBezTo>
                  <a:cubicBezTo>
                    <a:pt x="595" y="35"/>
                    <a:pt x="573" y="13"/>
                    <a:pt x="551" y="2"/>
                  </a:cubicBezTo>
                  <a:cubicBezTo>
                    <a:pt x="547" y="1"/>
                    <a:pt x="544" y="1"/>
                    <a:pt x="54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43">
              <a:extLst>
                <a:ext uri="{FF2B5EF4-FFF2-40B4-BE49-F238E27FC236}">
                  <a16:creationId xmlns:a16="http://schemas.microsoft.com/office/drawing/2014/main" id="{FFEDE595-6F4E-C4F0-F19C-913EAF4926EF}"/>
                </a:ext>
              </a:extLst>
            </p:cNvPr>
            <p:cNvSpPr/>
            <p:nvPr/>
          </p:nvSpPr>
          <p:spPr>
            <a:xfrm>
              <a:off x="4245775" y="-1136500"/>
              <a:ext cx="11025" cy="50075"/>
            </a:xfrm>
            <a:custGeom>
              <a:avLst/>
              <a:gdLst/>
              <a:ahLst/>
              <a:cxnLst/>
              <a:rect l="l" t="t" r="r" b="b"/>
              <a:pathLst>
                <a:path w="441" h="2003" extrusionOk="0">
                  <a:moveTo>
                    <a:pt x="88" y="1"/>
                  </a:moveTo>
                  <a:cubicBezTo>
                    <a:pt x="77" y="1"/>
                    <a:pt x="55" y="12"/>
                    <a:pt x="55" y="23"/>
                  </a:cubicBezTo>
                  <a:cubicBezTo>
                    <a:pt x="44" y="34"/>
                    <a:pt x="33" y="56"/>
                    <a:pt x="33" y="78"/>
                  </a:cubicBezTo>
                  <a:cubicBezTo>
                    <a:pt x="22" y="89"/>
                    <a:pt x="22" y="100"/>
                    <a:pt x="11" y="122"/>
                  </a:cubicBezTo>
                  <a:cubicBezTo>
                    <a:pt x="0" y="155"/>
                    <a:pt x="0" y="188"/>
                    <a:pt x="11" y="232"/>
                  </a:cubicBezTo>
                  <a:cubicBezTo>
                    <a:pt x="11" y="232"/>
                    <a:pt x="11" y="243"/>
                    <a:pt x="11" y="254"/>
                  </a:cubicBezTo>
                  <a:cubicBezTo>
                    <a:pt x="11" y="265"/>
                    <a:pt x="11" y="276"/>
                    <a:pt x="22" y="276"/>
                  </a:cubicBezTo>
                  <a:cubicBezTo>
                    <a:pt x="22" y="287"/>
                    <a:pt x="22" y="298"/>
                    <a:pt x="33" y="309"/>
                  </a:cubicBezTo>
                  <a:lnTo>
                    <a:pt x="44" y="309"/>
                  </a:lnTo>
                  <a:cubicBezTo>
                    <a:pt x="66" y="287"/>
                    <a:pt x="55" y="254"/>
                    <a:pt x="44" y="232"/>
                  </a:cubicBezTo>
                  <a:cubicBezTo>
                    <a:pt x="44" y="210"/>
                    <a:pt x="44" y="199"/>
                    <a:pt x="44" y="177"/>
                  </a:cubicBezTo>
                  <a:cubicBezTo>
                    <a:pt x="44" y="166"/>
                    <a:pt x="44" y="155"/>
                    <a:pt x="44" y="144"/>
                  </a:cubicBezTo>
                  <a:cubicBezTo>
                    <a:pt x="44" y="144"/>
                    <a:pt x="55" y="144"/>
                    <a:pt x="55" y="133"/>
                  </a:cubicBezTo>
                  <a:cubicBezTo>
                    <a:pt x="66" y="122"/>
                    <a:pt x="77" y="100"/>
                    <a:pt x="88" y="78"/>
                  </a:cubicBezTo>
                  <a:cubicBezTo>
                    <a:pt x="88" y="78"/>
                    <a:pt x="88" y="89"/>
                    <a:pt x="99" y="89"/>
                  </a:cubicBezTo>
                  <a:cubicBezTo>
                    <a:pt x="99" y="89"/>
                    <a:pt x="110" y="100"/>
                    <a:pt x="110" y="111"/>
                  </a:cubicBezTo>
                  <a:cubicBezTo>
                    <a:pt x="121" y="122"/>
                    <a:pt x="132" y="144"/>
                    <a:pt x="143" y="166"/>
                  </a:cubicBezTo>
                  <a:cubicBezTo>
                    <a:pt x="165" y="210"/>
                    <a:pt x="176" y="265"/>
                    <a:pt x="187" y="320"/>
                  </a:cubicBezTo>
                  <a:cubicBezTo>
                    <a:pt x="198" y="353"/>
                    <a:pt x="198" y="386"/>
                    <a:pt x="209" y="419"/>
                  </a:cubicBezTo>
                  <a:cubicBezTo>
                    <a:pt x="209" y="430"/>
                    <a:pt x="220" y="452"/>
                    <a:pt x="220" y="463"/>
                  </a:cubicBezTo>
                  <a:cubicBezTo>
                    <a:pt x="220" y="474"/>
                    <a:pt x="220" y="496"/>
                    <a:pt x="231" y="507"/>
                  </a:cubicBezTo>
                  <a:cubicBezTo>
                    <a:pt x="231" y="540"/>
                    <a:pt x="242" y="584"/>
                    <a:pt x="242" y="617"/>
                  </a:cubicBezTo>
                  <a:cubicBezTo>
                    <a:pt x="253" y="639"/>
                    <a:pt x="253" y="650"/>
                    <a:pt x="253" y="672"/>
                  </a:cubicBezTo>
                  <a:cubicBezTo>
                    <a:pt x="275" y="782"/>
                    <a:pt x="286" y="903"/>
                    <a:pt x="297" y="1013"/>
                  </a:cubicBezTo>
                  <a:cubicBezTo>
                    <a:pt x="308" y="1068"/>
                    <a:pt x="308" y="1123"/>
                    <a:pt x="319" y="1178"/>
                  </a:cubicBezTo>
                  <a:cubicBezTo>
                    <a:pt x="319" y="1233"/>
                    <a:pt x="330" y="1288"/>
                    <a:pt x="330" y="1343"/>
                  </a:cubicBezTo>
                  <a:cubicBezTo>
                    <a:pt x="341" y="1453"/>
                    <a:pt x="341" y="1551"/>
                    <a:pt x="352" y="1661"/>
                  </a:cubicBezTo>
                  <a:cubicBezTo>
                    <a:pt x="363" y="1716"/>
                    <a:pt x="363" y="1771"/>
                    <a:pt x="363" y="1826"/>
                  </a:cubicBezTo>
                  <a:cubicBezTo>
                    <a:pt x="363" y="1848"/>
                    <a:pt x="374" y="1881"/>
                    <a:pt x="374" y="1903"/>
                  </a:cubicBezTo>
                  <a:cubicBezTo>
                    <a:pt x="374" y="1914"/>
                    <a:pt x="374" y="1936"/>
                    <a:pt x="374" y="1947"/>
                  </a:cubicBezTo>
                  <a:cubicBezTo>
                    <a:pt x="374" y="1969"/>
                    <a:pt x="385" y="1991"/>
                    <a:pt x="396" y="2002"/>
                  </a:cubicBezTo>
                  <a:lnTo>
                    <a:pt x="407" y="1991"/>
                  </a:lnTo>
                  <a:cubicBezTo>
                    <a:pt x="407" y="2002"/>
                    <a:pt x="407" y="2002"/>
                    <a:pt x="407" y="2002"/>
                  </a:cubicBezTo>
                  <a:cubicBezTo>
                    <a:pt x="407" y="2002"/>
                    <a:pt x="418" y="1991"/>
                    <a:pt x="418" y="1991"/>
                  </a:cubicBezTo>
                  <a:cubicBezTo>
                    <a:pt x="429" y="1991"/>
                    <a:pt x="429" y="1980"/>
                    <a:pt x="429" y="1969"/>
                  </a:cubicBezTo>
                  <a:cubicBezTo>
                    <a:pt x="440" y="1958"/>
                    <a:pt x="440" y="1947"/>
                    <a:pt x="440" y="1936"/>
                  </a:cubicBezTo>
                  <a:cubicBezTo>
                    <a:pt x="429" y="1925"/>
                    <a:pt x="429" y="1903"/>
                    <a:pt x="429" y="1892"/>
                  </a:cubicBezTo>
                  <a:cubicBezTo>
                    <a:pt x="429" y="1870"/>
                    <a:pt x="429" y="1837"/>
                    <a:pt x="429" y="1815"/>
                  </a:cubicBezTo>
                  <a:cubicBezTo>
                    <a:pt x="418" y="1760"/>
                    <a:pt x="418" y="1705"/>
                    <a:pt x="418" y="1650"/>
                  </a:cubicBezTo>
                  <a:cubicBezTo>
                    <a:pt x="407" y="1551"/>
                    <a:pt x="396" y="1442"/>
                    <a:pt x="396" y="1332"/>
                  </a:cubicBezTo>
                  <a:cubicBezTo>
                    <a:pt x="385" y="1277"/>
                    <a:pt x="385" y="1222"/>
                    <a:pt x="385" y="1167"/>
                  </a:cubicBezTo>
                  <a:cubicBezTo>
                    <a:pt x="374" y="1112"/>
                    <a:pt x="374" y="1057"/>
                    <a:pt x="363" y="1002"/>
                  </a:cubicBezTo>
                  <a:cubicBezTo>
                    <a:pt x="363" y="947"/>
                    <a:pt x="352" y="881"/>
                    <a:pt x="341" y="826"/>
                  </a:cubicBezTo>
                  <a:lnTo>
                    <a:pt x="319" y="661"/>
                  </a:lnTo>
                  <a:cubicBezTo>
                    <a:pt x="308" y="595"/>
                    <a:pt x="297" y="540"/>
                    <a:pt x="286" y="485"/>
                  </a:cubicBezTo>
                  <a:cubicBezTo>
                    <a:pt x="286" y="463"/>
                    <a:pt x="286" y="441"/>
                    <a:pt x="275" y="419"/>
                  </a:cubicBezTo>
                  <a:cubicBezTo>
                    <a:pt x="275" y="386"/>
                    <a:pt x="264" y="353"/>
                    <a:pt x="253" y="320"/>
                  </a:cubicBezTo>
                  <a:cubicBezTo>
                    <a:pt x="253" y="298"/>
                    <a:pt x="242" y="276"/>
                    <a:pt x="231" y="254"/>
                  </a:cubicBezTo>
                  <a:cubicBezTo>
                    <a:pt x="220" y="210"/>
                    <a:pt x="209" y="166"/>
                    <a:pt x="198" y="122"/>
                  </a:cubicBezTo>
                  <a:cubicBezTo>
                    <a:pt x="187" y="100"/>
                    <a:pt x="176" y="89"/>
                    <a:pt x="165" y="67"/>
                  </a:cubicBezTo>
                  <a:cubicBezTo>
                    <a:pt x="154" y="56"/>
                    <a:pt x="143" y="45"/>
                    <a:pt x="132" y="34"/>
                  </a:cubicBezTo>
                  <a:cubicBezTo>
                    <a:pt x="121" y="23"/>
                    <a:pt x="110" y="12"/>
                    <a:pt x="88"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43">
              <a:extLst>
                <a:ext uri="{FF2B5EF4-FFF2-40B4-BE49-F238E27FC236}">
                  <a16:creationId xmlns:a16="http://schemas.microsoft.com/office/drawing/2014/main" id="{CF6B5133-5AD8-EE91-001F-3563E8E6856E}"/>
                </a:ext>
              </a:extLst>
            </p:cNvPr>
            <p:cNvSpPr/>
            <p:nvPr/>
          </p:nvSpPr>
          <p:spPr>
            <a:xfrm>
              <a:off x="4244950" y="-1069125"/>
              <a:ext cx="22275" cy="21725"/>
            </a:xfrm>
            <a:custGeom>
              <a:avLst/>
              <a:gdLst/>
              <a:ahLst/>
              <a:cxnLst/>
              <a:rect l="l" t="t" r="r" b="b"/>
              <a:pathLst>
                <a:path w="891" h="869" extrusionOk="0">
                  <a:moveTo>
                    <a:pt x="671" y="0"/>
                  </a:moveTo>
                  <a:cubicBezTo>
                    <a:pt x="649" y="11"/>
                    <a:pt x="627" y="11"/>
                    <a:pt x="605" y="22"/>
                  </a:cubicBezTo>
                  <a:cubicBezTo>
                    <a:pt x="583" y="22"/>
                    <a:pt x="572" y="33"/>
                    <a:pt x="550" y="44"/>
                  </a:cubicBezTo>
                  <a:cubicBezTo>
                    <a:pt x="528" y="55"/>
                    <a:pt x="517" y="66"/>
                    <a:pt x="495" y="77"/>
                  </a:cubicBezTo>
                  <a:cubicBezTo>
                    <a:pt x="462" y="110"/>
                    <a:pt x="440" y="132"/>
                    <a:pt x="407" y="165"/>
                  </a:cubicBezTo>
                  <a:cubicBezTo>
                    <a:pt x="352" y="231"/>
                    <a:pt x="297" y="308"/>
                    <a:pt x="242" y="385"/>
                  </a:cubicBezTo>
                  <a:cubicBezTo>
                    <a:pt x="176" y="495"/>
                    <a:pt x="99" y="594"/>
                    <a:pt x="33" y="704"/>
                  </a:cubicBezTo>
                  <a:cubicBezTo>
                    <a:pt x="11" y="748"/>
                    <a:pt x="0" y="792"/>
                    <a:pt x="22" y="847"/>
                  </a:cubicBezTo>
                  <a:lnTo>
                    <a:pt x="11" y="847"/>
                  </a:lnTo>
                  <a:cubicBezTo>
                    <a:pt x="22" y="858"/>
                    <a:pt x="44" y="869"/>
                    <a:pt x="55" y="869"/>
                  </a:cubicBezTo>
                  <a:cubicBezTo>
                    <a:pt x="66" y="869"/>
                    <a:pt x="77" y="858"/>
                    <a:pt x="77" y="858"/>
                  </a:cubicBezTo>
                  <a:cubicBezTo>
                    <a:pt x="99" y="847"/>
                    <a:pt x="110" y="836"/>
                    <a:pt x="121" y="825"/>
                  </a:cubicBezTo>
                  <a:cubicBezTo>
                    <a:pt x="154" y="770"/>
                    <a:pt x="198" y="715"/>
                    <a:pt x="231" y="660"/>
                  </a:cubicBezTo>
                  <a:cubicBezTo>
                    <a:pt x="264" y="605"/>
                    <a:pt x="297" y="561"/>
                    <a:pt x="341" y="506"/>
                  </a:cubicBezTo>
                  <a:cubicBezTo>
                    <a:pt x="385" y="440"/>
                    <a:pt x="429" y="374"/>
                    <a:pt x="484" y="308"/>
                  </a:cubicBezTo>
                  <a:cubicBezTo>
                    <a:pt x="517" y="264"/>
                    <a:pt x="550" y="231"/>
                    <a:pt x="594" y="198"/>
                  </a:cubicBezTo>
                  <a:cubicBezTo>
                    <a:pt x="627" y="187"/>
                    <a:pt x="660" y="165"/>
                    <a:pt x="682" y="165"/>
                  </a:cubicBezTo>
                  <a:cubicBezTo>
                    <a:pt x="715" y="154"/>
                    <a:pt x="737" y="154"/>
                    <a:pt x="759" y="154"/>
                  </a:cubicBezTo>
                  <a:cubicBezTo>
                    <a:pt x="781" y="165"/>
                    <a:pt x="814" y="165"/>
                    <a:pt x="836" y="176"/>
                  </a:cubicBezTo>
                  <a:cubicBezTo>
                    <a:pt x="836" y="176"/>
                    <a:pt x="847" y="176"/>
                    <a:pt x="847" y="187"/>
                  </a:cubicBezTo>
                  <a:cubicBezTo>
                    <a:pt x="858" y="187"/>
                    <a:pt x="858" y="198"/>
                    <a:pt x="869" y="198"/>
                  </a:cubicBezTo>
                  <a:lnTo>
                    <a:pt x="880" y="198"/>
                  </a:lnTo>
                  <a:cubicBezTo>
                    <a:pt x="891" y="176"/>
                    <a:pt x="891" y="165"/>
                    <a:pt x="891" y="154"/>
                  </a:cubicBezTo>
                  <a:cubicBezTo>
                    <a:pt x="891" y="121"/>
                    <a:pt x="869" y="99"/>
                    <a:pt x="858" y="77"/>
                  </a:cubicBezTo>
                  <a:cubicBezTo>
                    <a:pt x="847" y="66"/>
                    <a:pt x="836" y="55"/>
                    <a:pt x="825" y="44"/>
                  </a:cubicBezTo>
                  <a:cubicBezTo>
                    <a:pt x="814" y="44"/>
                    <a:pt x="803" y="33"/>
                    <a:pt x="792" y="33"/>
                  </a:cubicBezTo>
                  <a:cubicBezTo>
                    <a:pt x="781" y="22"/>
                    <a:pt x="748" y="11"/>
                    <a:pt x="737" y="11"/>
                  </a:cubicBezTo>
                  <a:cubicBezTo>
                    <a:pt x="715" y="0"/>
                    <a:pt x="693" y="0"/>
                    <a:pt x="67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43">
              <a:extLst>
                <a:ext uri="{FF2B5EF4-FFF2-40B4-BE49-F238E27FC236}">
                  <a16:creationId xmlns:a16="http://schemas.microsoft.com/office/drawing/2014/main" id="{D853C3BE-584F-FA83-C18F-8B04906E1B56}"/>
                </a:ext>
              </a:extLst>
            </p:cNvPr>
            <p:cNvSpPr/>
            <p:nvPr/>
          </p:nvSpPr>
          <p:spPr>
            <a:xfrm>
              <a:off x="4232025" y="-861575"/>
              <a:ext cx="30525" cy="42375"/>
            </a:xfrm>
            <a:custGeom>
              <a:avLst/>
              <a:gdLst/>
              <a:ahLst/>
              <a:cxnLst/>
              <a:rect l="l" t="t" r="r" b="b"/>
              <a:pathLst>
                <a:path w="1221" h="1695" extrusionOk="0">
                  <a:moveTo>
                    <a:pt x="11" y="1"/>
                  </a:moveTo>
                  <a:cubicBezTo>
                    <a:pt x="11" y="1"/>
                    <a:pt x="11" y="1"/>
                    <a:pt x="0" y="12"/>
                  </a:cubicBezTo>
                  <a:cubicBezTo>
                    <a:pt x="0" y="12"/>
                    <a:pt x="0" y="34"/>
                    <a:pt x="0" y="45"/>
                  </a:cubicBezTo>
                  <a:cubicBezTo>
                    <a:pt x="0" y="56"/>
                    <a:pt x="0" y="78"/>
                    <a:pt x="11" y="89"/>
                  </a:cubicBezTo>
                  <a:cubicBezTo>
                    <a:pt x="33" y="144"/>
                    <a:pt x="55" y="199"/>
                    <a:pt x="88" y="243"/>
                  </a:cubicBezTo>
                  <a:cubicBezTo>
                    <a:pt x="110" y="287"/>
                    <a:pt x="132" y="342"/>
                    <a:pt x="165" y="386"/>
                  </a:cubicBezTo>
                  <a:cubicBezTo>
                    <a:pt x="187" y="430"/>
                    <a:pt x="220" y="485"/>
                    <a:pt x="242" y="529"/>
                  </a:cubicBezTo>
                  <a:cubicBezTo>
                    <a:pt x="275" y="573"/>
                    <a:pt x="297" y="617"/>
                    <a:pt x="330" y="661"/>
                  </a:cubicBezTo>
                  <a:cubicBezTo>
                    <a:pt x="385" y="760"/>
                    <a:pt x="451" y="848"/>
                    <a:pt x="517" y="936"/>
                  </a:cubicBezTo>
                  <a:lnTo>
                    <a:pt x="627" y="1090"/>
                  </a:lnTo>
                  <a:cubicBezTo>
                    <a:pt x="660" y="1134"/>
                    <a:pt x="693" y="1167"/>
                    <a:pt x="737" y="1211"/>
                  </a:cubicBezTo>
                  <a:cubicBezTo>
                    <a:pt x="803" y="1299"/>
                    <a:pt x="880" y="1376"/>
                    <a:pt x="957" y="1464"/>
                  </a:cubicBezTo>
                  <a:cubicBezTo>
                    <a:pt x="990" y="1497"/>
                    <a:pt x="1023" y="1541"/>
                    <a:pt x="1056" y="1574"/>
                  </a:cubicBezTo>
                  <a:cubicBezTo>
                    <a:pt x="1078" y="1596"/>
                    <a:pt x="1100" y="1618"/>
                    <a:pt x="1122" y="1640"/>
                  </a:cubicBezTo>
                  <a:cubicBezTo>
                    <a:pt x="1122" y="1651"/>
                    <a:pt x="1133" y="1662"/>
                    <a:pt x="1144" y="1662"/>
                  </a:cubicBezTo>
                  <a:cubicBezTo>
                    <a:pt x="1155" y="1684"/>
                    <a:pt x="1166" y="1695"/>
                    <a:pt x="1177" y="1695"/>
                  </a:cubicBezTo>
                  <a:lnTo>
                    <a:pt x="1221" y="1695"/>
                  </a:lnTo>
                  <a:cubicBezTo>
                    <a:pt x="1221" y="1684"/>
                    <a:pt x="1221" y="1684"/>
                    <a:pt x="1221" y="1673"/>
                  </a:cubicBezTo>
                  <a:cubicBezTo>
                    <a:pt x="1221" y="1662"/>
                    <a:pt x="1221" y="1651"/>
                    <a:pt x="1210" y="1640"/>
                  </a:cubicBezTo>
                  <a:cubicBezTo>
                    <a:pt x="1210" y="1629"/>
                    <a:pt x="1199" y="1618"/>
                    <a:pt x="1199" y="1618"/>
                  </a:cubicBezTo>
                  <a:cubicBezTo>
                    <a:pt x="1177" y="1596"/>
                    <a:pt x="1155" y="1574"/>
                    <a:pt x="1144" y="1552"/>
                  </a:cubicBezTo>
                  <a:cubicBezTo>
                    <a:pt x="1111" y="1508"/>
                    <a:pt x="1067" y="1475"/>
                    <a:pt x="1034" y="1431"/>
                  </a:cubicBezTo>
                  <a:cubicBezTo>
                    <a:pt x="957" y="1343"/>
                    <a:pt x="880" y="1266"/>
                    <a:pt x="803" y="1178"/>
                  </a:cubicBezTo>
                  <a:cubicBezTo>
                    <a:pt x="770" y="1134"/>
                    <a:pt x="737" y="1090"/>
                    <a:pt x="704" y="1057"/>
                  </a:cubicBezTo>
                  <a:cubicBezTo>
                    <a:pt x="671" y="1013"/>
                    <a:pt x="638" y="969"/>
                    <a:pt x="605" y="936"/>
                  </a:cubicBezTo>
                  <a:cubicBezTo>
                    <a:pt x="539" y="848"/>
                    <a:pt x="473" y="749"/>
                    <a:pt x="407" y="661"/>
                  </a:cubicBezTo>
                  <a:cubicBezTo>
                    <a:pt x="385" y="628"/>
                    <a:pt x="363" y="606"/>
                    <a:pt x="352" y="573"/>
                  </a:cubicBezTo>
                  <a:cubicBezTo>
                    <a:pt x="286" y="474"/>
                    <a:pt x="231" y="386"/>
                    <a:pt x="176" y="287"/>
                  </a:cubicBezTo>
                  <a:cubicBezTo>
                    <a:pt x="165" y="265"/>
                    <a:pt x="154" y="243"/>
                    <a:pt x="132" y="210"/>
                  </a:cubicBezTo>
                  <a:cubicBezTo>
                    <a:pt x="121" y="188"/>
                    <a:pt x="110" y="166"/>
                    <a:pt x="99" y="133"/>
                  </a:cubicBezTo>
                  <a:cubicBezTo>
                    <a:pt x="88" y="122"/>
                    <a:pt x="88" y="111"/>
                    <a:pt x="77" y="100"/>
                  </a:cubicBezTo>
                  <a:cubicBezTo>
                    <a:pt x="77" y="89"/>
                    <a:pt x="66" y="78"/>
                    <a:pt x="66" y="67"/>
                  </a:cubicBezTo>
                  <a:cubicBezTo>
                    <a:pt x="55" y="56"/>
                    <a:pt x="44" y="34"/>
                    <a:pt x="33" y="23"/>
                  </a:cubicBezTo>
                  <a:cubicBezTo>
                    <a:pt x="33" y="12"/>
                    <a:pt x="22"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43">
              <a:extLst>
                <a:ext uri="{FF2B5EF4-FFF2-40B4-BE49-F238E27FC236}">
                  <a16:creationId xmlns:a16="http://schemas.microsoft.com/office/drawing/2014/main" id="{24A14DF4-BD1F-AB3E-85AB-45C543756A7E}"/>
                </a:ext>
              </a:extLst>
            </p:cNvPr>
            <p:cNvSpPr/>
            <p:nvPr/>
          </p:nvSpPr>
          <p:spPr>
            <a:xfrm>
              <a:off x="4250175" y="-836675"/>
              <a:ext cx="23100" cy="44975"/>
            </a:xfrm>
            <a:custGeom>
              <a:avLst/>
              <a:gdLst/>
              <a:ahLst/>
              <a:cxnLst/>
              <a:rect l="l" t="t" r="r" b="b"/>
              <a:pathLst>
                <a:path w="924" h="1799" extrusionOk="0">
                  <a:moveTo>
                    <a:pt x="11" y="1"/>
                  </a:moveTo>
                  <a:cubicBezTo>
                    <a:pt x="7" y="1"/>
                    <a:pt x="4" y="2"/>
                    <a:pt x="0" y="6"/>
                  </a:cubicBezTo>
                  <a:cubicBezTo>
                    <a:pt x="0" y="17"/>
                    <a:pt x="0" y="28"/>
                    <a:pt x="11" y="28"/>
                  </a:cubicBezTo>
                  <a:cubicBezTo>
                    <a:pt x="11" y="39"/>
                    <a:pt x="11" y="39"/>
                    <a:pt x="11" y="39"/>
                  </a:cubicBezTo>
                  <a:cubicBezTo>
                    <a:pt x="22" y="61"/>
                    <a:pt x="33" y="61"/>
                    <a:pt x="44" y="72"/>
                  </a:cubicBezTo>
                  <a:cubicBezTo>
                    <a:pt x="55" y="94"/>
                    <a:pt x="66" y="105"/>
                    <a:pt x="77" y="116"/>
                  </a:cubicBezTo>
                  <a:cubicBezTo>
                    <a:pt x="88" y="127"/>
                    <a:pt x="99" y="149"/>
                    <a:pt x="110" y="160"/>
                  </a:cubicBezTo>
                  <a:cubicBezTo>
                    <a:pt x="121" y="182"/>
                    <a:pt x="132" y="193"/>
                    <a:pt x="143" y="215"/>
                  </a:cubicBezTo>
                  <a:cubicBezTo>
                    <a:pt x="143" y="215"/>
                    <a:pt x="143" y="204"/>
                    <a:pt x="143" y="204"/>
                  </a:cubicBezTo>
                  <a:cubicBezTo>
                    <a:pt x="165" y="237"/>
                    <a:pt x="176" y="259"/>
                    <a:pt x="198" y="292"/>
                  </a:cubicBezTo>
                  <a:cubicBezTo>
                    <a:pt x="209" y="314"/>
                    <a:pt x="231" y="347"/>
                    <a:pt x="242" y="369"/>
                  </a:cubicBezTo>
                  <a:cubicBezTo>
                    <a:pt x="275" y="424"/>
                    <a:pt x="308" y="479"/>
                    <a:pt x="341" y="534"/>
                  </a:cubicBezTo>
                  <a:cubicBezTo>
                    <a:pt x="352" y="556"/>
                    <a:pt x="363" y="567"/>
                    <a:pt x="374" y="589"/>
                  </a:cubicBezTo>
                  <a:cubicBezTo>
                    <a:pt x="385" y="622"/>
                    <a:pt x="407" y="644"/>
                    <a:pt x="418" y="677"/>
                  </a:cubicBezTo>
                  <a:cubicBezTo>
                    <a:pt x="429" y="699"/>
                    <a:pt x="440" y="710"/>
                    <a:pt x="451" y="732"/>
                  </a:cubicBezTo>
                  <a:cubicBezTo>
                    <a:pt x="462" y="765"/>
                    <a:pt x="484" y="798"/>
                    <a:pt x="495" y="831"/>
                  </a:cubicBezTo>
                  <a:cubicBezTo>
                    <a:pt x="506" y="842"/>
                    <a:pt x="517" y="864"/>
                    <a:pt x="528" y="886"/>
                  </a:cubicBezTo>
                  <a:cubicBezTo>
                    <a:pt x="539" y="907"/>
                    <a:pt x="550" y="940"/>
                    <a:pt x="572" y="973"/>
                  </a:cubicBezTo>
                  <a:cubicBezTo>
                    <a:pt x="572" y="995"/>
                    <a:pt x="583" y="1017"/>
                    <a:pt x="594" y="1039"/>
                  </a:cubicBezTo>
                  <a:lnTo>
                    <a:pt x="627" y="1116"/>
                  </a:lnTo>
                  <a:cubicBezTo>
                    <a:pt x="627" y="1116"/>
                    <a:pt x="627" y="1105"/>
                    <a:pt x="627" y="1105"/>
                  </a:cubicBezTo>
                  <a:cubicBezTo>
                    <a:pt x="638" y="1149"/>
                    <a:pt x="660" y="1193"/>
                    <a:pt x="682" y="1248"/>
                  </a:cubicBezTo>
                  <a:cubicBezTo>
                    <a:pt x="682" y="1237"/>
                    <a:pt x="682" y="1237"/>
                    <a:pt x="682" y="1237"/>
                  </a:cubicBezTo>
                  <a:cubicBezTo>
                    <a:pt x="693" y="1281"/>
                    <a:pt x="715" y="1314"/>
                    <a:pt x="726" y="1358"/>
                  </a:cubicBezTo>
                  <a:cubicBezTo>
                    <a:pt x="726" y="1358"/>
                    <a:pt x="726" y="1347"/>
                    <a:pt x="726" y="1347"/>
                  </a:cubicBezTo>
                  <a:cubicBezTo>
                    <a:pt x="748" y="1402"/>
                    <a:pt x="759" y="1457"/>
                    <a:pt x="781" y="1501"/>
                  </a:cubicBezTo>
                  <a:cubicBezTo>
                    <a:pt x="803" y="1556"/>
                    <a:pt x="825" y="1611"/>
                    <a:pt x="836" y="1655"/>
                  </a:cubicBezTo>
                  <a:cubicBezTo>
                    <a:pt x="847" y="1688"/>
                    <a:pt x="858" y="1699"/>
                    <a:pt x="858" y="1732"/>
                  </a:cubicBezTo>
                  <a:cubicBezTo>
                    <a:pt x="869" y="1743"/>
                    <a:pt x="869" y="1754"/>
                    <a:pt x="869" y="1754"/>
                  </a:cubicBezTo>
                  <a:cubicBezTo>
                    <a:pt x="880" y="1765"/>
                    <a:pt x="880" y="1776"/>
                    <a:pt x="891" y="1787"/>
                  </a:cubicBezTo>
                  <a:lnTo>
                    <a:pt x="880" y="1776"/>
                  </a:lnTo>
                  <a:lnTo>
                    <a:pt x="880" y="1776"/>
                  </a:lnTo>
                  <a:cubicBezTo>
                    <a:pt x="880" y="1787"/>
                    <a:pt x="891" y="1798"/>
                    <a:pt x="902" y="1798"/>
                  </a:cubicBezTo>
                  <a:cubicBezTo>
                    <a:pt x="902" y="1798"/>
                    <a:pt x="902" y="1787"/>
                    <a:pt x="913" y="1787"/>
                  </a:cubicBezTo>
                  <a:cubicBezTo>
                    <a:pt x="913" y="1787"/>
                    <a:pt x="913" y="1776"/>
                    <a:pt x="924" y="1765"/>
                  </a:cubicBezTo>
                  <a:lnTo>
                    <a:pt x="924" y="1743"/>
                  </a:lnTo>
                  <a:cubicBezTo>
                    <a:pt x="924" y="1743"/>
                    <a:pt x="913" y="1732"/>
                    <a:pt x="913" y="1732"/>
                  </a:cubicBezTo>
                  <a:cubicBezTo>
                    <a:pt x="913" y="1721"/>
                    <a:pt x="913" y="1710"/>
                    <a:pt x="913" y="1710"/>
                  </a:cubicBezTo>
                  <a:cubicBezTo>
                    <a:pt x="902" y="1699"/>
                    <a:pt x="902" y="1688"/>
                    <a:pt x="902" y="1677"/>
                  </a:cubicBezTo>
                  <a:cubicBezTo>
                    <a:pt x="891" y="1644"/>
                    <a:pt x="880" y="1622"/>
                    <a:pt x="869" y="1589"/>
                  </a:cubicBezTo>
                  <a:cubicBezTo>
                    <a:pt x="847" y="1534"/>
                    <a:pt x="836" y="1479"/>
                    <a:pt x="814" y="1435"/>
                  </a:cubicBezTo>
                  <a:cubicBezTo>
                    <a:pt x="792" y="1380"/>
                    <a:pt x="770" y="1336"/>
                    <a:pt x="759" y="1281"/>
                  </a:cubicBezTo>
                  <a:cubicBezTo>
                    <a:pt x="737" y="1226"/>
                    <a:pt x="715" y="1171"/>
                    <a:pt x="682" y="1116"/>
                  </a:cubicBezTo>
                  <a:cubicBezTo>
                    <a:pt x="671" y="1072"/>
                    <a:pt x="638" y="1017"/>
                    <a:pt x="616" y="962"/>
                  </a:cubicBezTo>
                  <a:cubicBezTo>
                    <a:pt x="594" y="918"/>
                    <a:pt x="572" y="864"/>
                    <a:pt x="550" y="820"/>
                  </a:cubicBezTo>
                  <a:cubicBezTo>
                    <a:pt x="539" y="798"/>
                    <a:pt x="528" y="787"/>
                    <a:pt x="517" y="765"/>
                  </a:cubicBezTo>
                  <a:cubicBezTo>
                    <a:pt x="506" y="732"/>
                    <a:pt x="484" y="699"/>
                    <a:pt x="473" y="666"/>
                  </a:cubicBezTo>
                  <a:cubicBezTo>
                    <a:pt x="462" y="655"/>
                    <a:pt x="451" y="633"/>
                    <a:pt x="440" y="622"/>
                  </a:cubicBezTo>
                  <a:cubicBezTo>
                    <a:pt x="429" y="589"/>
                    <a:pt x="407" y="556"/>
                    <a:pt x="385" y="523"/>
                  </a:cubicBezTo>
                  <a:cubicBezTo>
                    <a:pt x="363" y="479"/>
                    <a:pt x="330" y="435"/>
                    <a:pt x="308" y="380"/>
                  </a:cubicBezTo>
                  <a:cubicBezTo>
                    <a:pt x="297" y="369"/>
                    <a:pt x="286" y="347"/>
                    <a:pt x="264" y="325"/>
                  </a:cubicBezTo>
                  <a:cubicBezTo>
                    <a:pt x="253" y="303"/>
                    <a:pt x="242" y="281"/>
                    <a:pt x="220" y="259"/>
                  </a:cubicBezTo>
                  <a:cubicBezTo>
                    <a:pt x="209" y="237"/>
                    <a:pt x="187" y="204"/>
                    <a:pt x="176" y="182"/>
                  </a:cubicBezTo>
                  <a:cubicBezTo>
                    <a:pt x="143" y="138"/>
                    <a:pt x="110" y="105"/>
                    <a:pt x="88" y="61"/>
                  </a:cubicBezTo>
                  <a:cubicBezTo>
                    <a:pt x="77" y="61"/>
                    <a:pt x="66" y="50"/>
                    <a:pt x="66" y="39"/>
                  </a:cubicBezTo>
                  <a:cubicBezTo>
                    <a:pt x="55" y="28"/>
                    <a:pt x="55" y="28"/>
                    <a:pt x="44" y="17"/>
                  </a:cubicBezTo>
                  <a:cubicBezTo>
                    <a:pt x="44" y="17"/>
                    <a:pt x="33" y="6"/>
                    <a:pt x="33" y="6"/>
                  </a:cubicBezTo>
                  <a:cubicBezTo>
                    <a:pt x="26" y="6"/>
                    <a:pt x="18" y="1"/>
                    <a:pt x="1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43">
              <a:extLst>
                <a:ext uri="{FF2B5EF4-FFF2-40B4-BE49-F238E27FC236}">
                  <a16:creationId xmlns:a16="http://schemas.microsoft.com/office/drawing/2014/main" id="{B16D97AB-73C4-80A1-2557-9FB6AB0E164B}"/>
                </a:ext>
              </a:extLst>
            </p:cNvPr>
            <p:cNvSpPr/>
            <p:nvPr/>
          </p:nvSpPr>
          <p:spPr>
            <a:xfrm>
              <a:off x="4257875" y="-878600"/>
              <a:ext cx="31625" cy="148750"/>
            </a:xfrm>
            <a:custGeom>
              <a:avLst/>
              <a:gdLst/>
              <a:ahLst/>
              <a:cxnLst/>
              <a:rect l="l" t="t" r="r" b="b"/>
              <a:pathLst>
                <a:path w="1265" h="5950" extrusionOk="0">
                  <a:moveTo>
                    <a:pt x="11" y="0"/>
                  </a:moveTo>
                  <a:cubicBezTo>
                    <a:pt x="11" y="11"/>
                    <a:pt x="0" y="22"/>
                    <a:pt x="0" y="22"/>
                  </a:cubicBezTo>
                  <a:cubicBezTo>
                    <a:pt x="0" y="33"/>
                    <a:pt x="0" y="44"/>
                    <a:pt x="0" y="55"/>
                  </a:cubicBezTo>
                  <a:lnTo>
                    <a:pt x="11" y="88"/>
                  </a:lnTo>
                  <a:cubicBezTo>
                    <a:pt x="11" y="132"/>
                    <a:pt x="11" y="165"/>
                    <a:pt x="22" y="209"/>
                  </a:cubicBezTo>
                  <a:lnTo>
                    <a:pt x="22" y="198"/>
                  </a:lnTo>
                  <a:cubicBezTo>
                    <a:pt x="33" y="231"/>
                    <a:pt x="33" y="264"/>
                    <a:pt x="33" y="286"/>
                  </a:cubicBezTo>
                  <a:cubicBezTo>
                    <a:pt x="44" y="330"/>
                    <a:pt x="55" y="374"/>
                    <a:pt x="66" y="429"/>
                  </a:cubicBezTo>
                  <a:cubicBezTo>
                    <a:pt x="77" y="484"/>
                    <a:pt x="88" y="539"/>
                    <a:pt x="99" y="594"/>
                  </a:cubicBezTo>
                  <a:cubicBezTo>
                    <a:pt x="110" y="671"/>
                    <a:pt x="121" y="748"/>
                    <a:pt x="132" y="825"/>
                  </a:cubicBezTo>
                  <a:cubicBezTo>
                    <a:pt x="143" y="880"/>
                    <a:pt x="154" y="924"/>
                    <a:pt x="154" y="979"/>
                  </a:cubicBezTo>
                  <a:cubicBezTo>
                    <a:pt x="165" y="1023"/>
                    <a:pt x="176" y="1067"/>
                    <a:pt x="176" y="1111"/>
                  </a:cubicBezTo>
                  <a:cubicBezTo>
                    <a:pt x="198" y="1243"/>
                    <a:pt x="220" y="1364"/>
                    <a:pt x="231" y="1485"/>
                  </a:cubicBezTo>
                  <a:cubicBezTo>
                    <a:pt x="242" y="1551"/>
                    <a:pt x="253" y="1606"/>
                    <a:pt x="264" y="1661"/>
                  </a:cubicBezTo>
                  <a:cubicBezTo>
                    <a:pt x="275" y="1738"/>
                    <a:pt x="286" y="1804"/>
                    <a:pt x="297" y="1881"/>
                  </a:cubicBezTo>
                  <a:cubicBezTo>
                    <a:pt x="297" y="1870"/>
                    <a:pt x="297" y="1870"/>
                    <a:pt x="297" y="1870"/>
                  </a:cubicBezTo>
                  <a:lnTo>
                    <a:pt x="341" y="2167"/>
                  </a:lnTo>
                  <a:cubicBezTo>
                    <a:pt x="363" y="2266"/>
                    <a:pt x="374" y="2365"/>
                    <a:pt x="396" y="2453"/>
                  </a:cubicBezTo>
                  <a:cubicBezTo>
                    <a:pt x="418" y="2595"/>
                    <a:pt x="440" y="2727"/>
                    <a:pt x="462" y="2870"/>
                  </a:cubicBezTo>
                  <a:cubicBezTo>
                    <a:pt x="506" y="3123"/>
                    <a:pt x="561" y="3387"/>
                    <a:pt x="605" y="3651"/>
                  </a:cubicBezTo>
                  <a:cubicBezTo>
                    <a:pt x="638" y="3783"/>
                    <a:pt x="660" y="3915"/>
                    <a:pt x="693" y="4036"/>
                  </a:cubicBezTo>
                  <a:cubicBezTo>
                    <a:pt x="715" y="4157"/>
                    <a:pt x="748" y="4278"/>
                    <a:pt x="770" y="4388"/>
                  </a:cubicBezTo>
                  <a:cubicBezTo>
                    <a:pt x="803" y="4520"/>
                    <a:pt x="836" y="4641"/>
                    <a:pt x="869" y="4773"/>
                  </a:cubicBezTo>
                  <a:cubicBezTo>
                    <a:pt x="913" y="4905"/>
                    <a:pt x="946" y="5037"/>
                    <a:pt x="990" y="5169"/>
                  </a:cubicBezTo>
                  <a:cubicBezTo>
                    <a:pt x="1023" y="5290"/>
                    <a:pt x="1056" y="5422"/>
                    <a:pt x="1100" y="5543"/>
                  </a:cubicBezTo>
                  <a:cubicBezTo>
                    <a:pt x="1111" y="5609"/>
                    <a:pt x="1133" y="5675"/>
                    <a:pt x="1155" y="5752"/>
                  </a:cubicBezTo>
                  <a:cubicBezTo>
                    <a:pt x="1166" y="5774"/>
                    <a:pt x="1166" y="5807"/>
                    <a:pt x="1177" y="5840"/>
                  </a:cubicBezTo>
                  <a:cubicBezTo>
                    <a:pt x="1188" y="5862"/>
                    <a:pt x="1188" y="5884"/>
                    <a:pt x="1199" y="5895"/>
                  </a:cubicBezTo>
                  <a:cubicBezTo>
                    <a:pt x="1199" y="5917"/>
                    <a:pt x="1221" y="5950"/>
                    <a:pt x="1243" y="5950"/>
                  </a:cubicBezTo>
                  <a:lnTo>
                    <a:pt x="1254" y="5950"/>
                  </a:lnTo>
                  <a:cubicBezTo>
                    <a:pt x="1265" y="5928"/>
                    <a:pt x="1265" y="5895"/>
                    <a:pt x="1254" y="5873"/>
                  </a:cubicBezTo>
                  <a:cubicBezTo>
                    <a:pt x="1254" y="5851"/>
                    <a:pt x="1243" y="5829"/>
                    <a:pt x="1243" y="5807"/>
                  </a:cubicBezTo>
                  <a:cubicBezTo>
                    <a:pt x="1232" y="5774"/>
                    <a:pt x="1221" y="5752"/>
                    <a:pt x="1210" y="5719"/>
                  </a:cubicBezTo>
                  <a:cubicBezTo>
                    <a:pt x="1144" y="5455"/>
                    <a:pt x="1067" y="5191"/>
                    <a:pt x="1001" y="4938"/>
                  </a:cubicBezTo>
                  <a:cubicBezTo>
                    <a:pt x="924" y="4685"/>
                    <a:pt x="869" y="4443"/>
                    <a:pt x="803" y="4190"/>
                  </a:cubicBezTo>
                  <a:cubicBezTo>
                    <a:pt x="748" y="3937"/>
                    <a:pt x="693" y="3673"/>
                    <a:pt x="638" y="3420"/>
                  </a:cubicBezTo>
                  <a:cubicBezTo>
                    <a:pt x="583" y="3156"/>
                    <a:pt x="528" y="2903"/>
                    <a:pt x="484" y="2650"/>
                  </a:cubicBezTo>
                  <a:cubicBezTo>
                    <a:pt x="440" y="2387"/>
                    <a:pt x="385" y="2123"/>
                    <a:pt x="341" y="1859"/>
                  </a:cubicBezTo>
                  <a:cubicBezTo>
                    <a:pt x="341" y="1826"/>
                    <a:pt x="330" y="1793"/>
                    <a:pt x="330" y="1760"/>
                  </a:cubicBezTo>
                  <a:cubicBezTo>
                    <a:pt x="319" y="1716"/>
                    <a:pt x="308" y="1661"/>
                    <a:pt x="308" y="1617"/>
                  </a:cubicBezTo>
                  <a:lnTo>
                    <a:pt x="308" y="1628"/>
                  </a:lnTo>
                  <a:cubicBezTo>
                    <a:pt x="297" y="1617"/>
                    <a:pt x="297" y="1617"/>
                    <a:pt x="297" y="1617"/>
                  </a:cubicBezTo>
                  <a:lnTo>
                    <a:pt x="297" y="1606"/>
                  </a:lnTo>
                  <a:cubicBezTo>
                    <a:pt x="286" y="1529"/>
                    <a:pt x="275" y="1452"/>
                    <a:pt x="264" y="1364"/>
                  </a:cubicBezTo>
                  <a:cubicBezTo>
                    <a:pt x="264" y="1375"/>
                    <a:pt x="264" y="1375"/>
                    <a:pt x="264" y="1375"/>
                  </a:cubicBezTo>
                  <a:cubicBezTo>
                    <a:pt x="242" y="1287"/>
                    <a:pt x="231" y="1188"/>
                    <a:pt x="220" y="1100"/>
                  </a:cubicBezTo>
                  <a:cubicBezTo>
                    <a:pt x="220" y="1100"/>
                    <a:pt x="220" y="1100"/>
                    <a:pt x="220" y="1111"/>
                  </a:cubicBezTo>
                  <a:cubicBezTo>
                    <a:pt x="220" y="1100"/>
                    <a:pt x="220" y="1089"/>
                    <a:pt x="209" y="1078"/>
                  </a:cubicBezTo>
                  <a:cubicBezTo>
                    <a:pt x="187" y="935"/>
                    <a:pt x="165" y="792"/>
                    <a:pt x="143" y="649"/>
                  </a:cubicBezTo>
                  <a:cubicBezTo>
                    <a:pt x="132" y="583"/>
                    <a:pt x="121" y="517"/>
                    <a:pt x="99" y="462"/>
                  </a:cubicBezTo>
                  <a:cubicBezTo>
                    <a:pt x="88" y="396"/>
                    <a:pt x="77" y="341"/>
                    <a:pt x="66" y="286"/>
                  </a:cubicBezTo>
                  <a:cubicBezTo>
                    <a:pt x="66" y="253"/>
                    <a:pt x="66" y="231"/>
                    <a:pt x="55" y="198"/>
                  </a:cubicBezTo>
                  <a:cubicBezTo>
                    <a:pt x="55" y="154"/>
                    <a:pt x="44" y="110"/>
                    <a:pt x="44" y="66"/>
                  </a:cubicBezTo>
                  <a:cubicBezTo>
                    <a:pt x="33" y="55"/>
                    <a:pt x="33" y="33"/>
                    <a:pt x="33" y="22"/>
                  </a:cubicBezTo>
                  <a:cubicBezTo>
                    <a:pt x="33" y="11"/>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43">
              <a:extLst>
                <a:ext uri="{FF2B5EF4-FFF2-40B4-BE49-F238E27FC236}">
                  <a16:creationId xmlns:a16="http://schemas.microsoft.com/office/drawing/2014/main" id="{E3859FA3-5BD2-E0A5-77A8-BF944C3EB781}"/>
                </a:ext>
              </a:extLst>
            </p:cNvPr>
            <p:cNvSpPr/>
            <p:nvPr/>
          </p:nvSpPr>
          <p:spPr>
            <a:xfrm>
              <a:off x="4078875" y="-1213575"/>
              <a:ext cx="126225" cy="304475"/>
            </a:xfrm>
            <a:custGeom>
              <a:avLst/>
              <a:gdLst/>
              <a:ahLst/>
              <a:cxnLst/>
              <a:rect l="l" t="t" r="r" b="b"/>
              <a:pathLst>
                <a:path w="5049" h="12179" extrusionOk="0">
                  <a:moveTo>
                    <a:pt x="24" y="0"/>
                  </a:moveTo>
                  <a:cubicBezTo>
                    <a:pt x="17" y="0"/>
                    <a:pt x="12" y="8"/>
                    <a:pt x="12" y="16"/>
                  </a:cubicBezTo>
                  <a:cubicBezTo>
                    <a:pt x="1" y="27"/>
                    <a:pt x="1" y="38"/>
                    <a:pt x="1" y="49"/>
                  </a:cubicBezTo>
                  <a:cubicBezTo>
                    <a:pt x="1" y="60"/>
                    <a:pt x="12" y="71"/>
                    <a:pt x="12" y="82"/>
                  </a:cubicBezTo>
                  <a:cubicBezTo>
                    <a:pt x="12" y="93"/>
                    <a:pt x="12" y="93"/>
                    <a:pt x="12" y="104"/>
                  </a:cubicBezTo>
                  <a:cubicBezTo>
                    <a:pt x="34" y="148"/>
                    <a:pt x="45" y="192"/>
                    <a:pt x="56" y="236"/>
                  </a:cubicBezTo>
                  <a:cubicBezTo>
                    <a:pt x="67" y="280"/>
                    <a:pt x="78" y="324"/>
                    <a:pt x="89" y="357"/>
                  </a:cubicBezTo>
                  <a:cubicBezTo>
                    <a:pt x="111" y="434"/>
                    <a:pt x="133" y="511"/>
                    <a:pt x="155" y="599"/>
                  </a:cubicBezTo>
                  <a:cubicBezTo>
                    <a:pt x="199" y="709"/>
                    <a:pt x="232" y="818"/>
                    <a:pt x="265" y="928"/>
                  </a:cubicBezTo>
                  <a:cubicBezTo>
                    <a:pt x="342" y="1203"/>
                    <a:pt x="419" y="1467"/>
                    <a:pt x="496" y="1731"/>
                  </a:cubicBezTo>
                  <a:cubicBezTo>
                    <a:pt x="573" y="1984"/>
                    <a:pt x="650" y="2237"/>
                    <a:pt x="727" y="2490"/>
                  </a:cubicBezTo>
                  <a:cubicBezTo>
                    <a:pt x="738" y="2534"/>
                    <a:pt x="749" y="2567"/>
                    <a:pt x="760" y="2611"/>
                  </a:cubicBezTo>
                  <a:cubicBezTo>
                    <a:pt x="793" y="2699"/>
                    <a:pt x="815" y="2787"/>
                    <a:pt x="848" y="2886"/>
                  </a:cubicBezTo>
                  <a:cubicBezTo>
                    <a:pt x="870" y="2952"/>
                    <a:pt x="892" y="3029"/>
                    <a:pt x="914" y="3106"/>
                  </a:cubicBezTo>
                  <a:cubicBezTo>
                    <a:pt x="925" y="3139"/>
                    <a:pt x="936" y="3172"/>
                    <a:pt x="947" y="3205"/>
                  </a:cubicBezTo>
                  <a:cubicBezTo>
                    <a:pt x="980" y="3293"/>
                    <a:pt x="1013" y="3392"/>
                    <a:pt x="1046" y="3480"/>
                  </a:cubicBezTo>
                  <a:cubicBezTo>
                    <a:pt x="1068" y="3524"/>
                    <a:pt x="1079" y="3568"/>
                    <a:pt x="1101" y="3612"/>
                  </a:cubicBezTo>
                  <a:lnTo>
                    <a:pt x="1266" y="4074"/>
                  </a:lnTo>
                  <a:cubicBezTo>
                    <a:pt x="1365" y="4327"/>
                    <a:pt x="1463" y="4579"/>
                    <a:pt x="1562" y="4843"/>
                  </a:cubicBezTo>
                  <a:cubicBezTo>
                    <a:pt x="1606" y="4964"/>
                    <a:pt x="1661" y="5085"/>
                    <a:pt x="1705" y="5217"/>
                  </a:cubicBezTo>
                  <a:cubicBezTo>
                    <a:pt x="1749" y="5327"/>
                    <a:pt x="1804" y="5437"/>
                    <a:pt x="1848" y="5558"/>
                  </a:cubicBezTo>
                  <a:cubicBezTo>
                    <a:pt x="1947" y="5822"/>
                    <a:pt x="2057" y="6086"/>
                    <a:pt x="2167" y="6350"/>
                  </a:cubicBezTo>
                  <a:cubicBezTo>
                    <a:pt x="2376" y="6856"/>
                    <a:pt x="2585" y="7362"/>
                    <a:pt x="2794" y="7868"/>
                  </a:cubicBezTo>
                  <a:cubicBezTo>
                    <a:pt x="2849" y="7989"/>
                    <a:pt x="2893" y="8110"/>
                    <a:pt x="2948" y="8220"/>
                  </a:cubicBezTo>
                  <a:cubicBezTo>
                    <a:pt x="3014" y="8384"/>
                    <a:pt x="3080" y="8538"/>
                    <a:pt x="3146" y="8692"/>
                  </a:cubicBezTo>
                  <a:cubicBezTo>
                    <a:pt x="3201" y="8802"/>
                    <a:pt x="3245" y="8901"/>
                    <a:pt x="3300" y="9011"/>
                  </a:cubicBezTo>
                  <a:cubicBezTo>
                    <a:pt x="3344" y="9121"/>
                    <a:pt x="3399" y="9220"/>
                    <a:pt x="3454" y="9330"/>
                  </a:cubicBezTo>
                  <a:cubicBezTo>
                    <a:pt x="3531" y="9495"/>
                    <a:pt x="3608" y="9660"/>
                    <a:pt x="3685" y="9814"/>
                  </a:cubicBezTo>
                  <a:cubicBezTo>
                    <a:pt x="3707" y="9858"/>
                    <a:pt x="3729" y="9891"/>
                    <a:pt x="3740" y="9924"/>
                  </a:cubicBezTo>
                  <a:cubicBezTo>
                    <a:pt x="3773" y="9979"/>
                    <a:pt x="3795" y="10023"/>
                    <a:pt x="3817" y="10078"/>
                  </a:cubicBezTo>
                  <a:cubicBezTo>
                    <a:pt x="3905" y="10232"/>
                    <a:pt x="3982" y="10375"/>
                    <a:pt x="4059" y="10529"/>
                  </a:cubicBezTo>
                  <a:cubicBezTo>
                    <a:pt x="4081" y="10562"/>
                    <a:pt x="4103" y="10595"/>
                    <a:pt x="4125" y="10628"/>
                  </a:cubicBezTo>
                  <a:cubicBezTo>
                    <a:pt x="4169" y="10716"/>
                    <a:pt x="4213" y="10793"/>
                    <a:pt x="4268" y="10881"/>
                  </a:cubicBezTo>
                  <a:cubicBezTo>
                    <a:pt x="4290" y="10914"/>
                    <a:pt x="4312" y="10958"/>
                    <a:pt x="4334" y="10991"/>
                  </a:cubicBezTo>
                  <a:cubicBezTo>
                    <a:pt x="4378" y="11068"/>
                    <a:pt x="4422" y="11145"/>
                    <a:pt x="4466" y="11211"/>
                  </a:cubicBezTo>
                  <a:cubicBezTo>
                    <a:pt x="4532" y="11321"/>
                    <a:pt x="4598" y="11420"/>
                    <a:pt x="4653" y="11519"/>
                  </a:cubicBezTo>
                  <a:cubicBezTo>
                    <a:pt x="4730" y="11640"/>
                    <a:pt x="4796" y="11761"/>
                    <a:pt x="4862" y="11882"/>
                  </a:cubicBezTo>
                  <a:cubicBezTo>
                    <a:pt x="4895" y="11948"/>
                    <a:pt x="4928" y="12003"/>
                    <a:pt x="4961" y="12069"/>
                  </a:cubicBezTo>
                  <a:cubicBezTo>
                    <a:pt x="4972" y="12091"/>
                    <a:pt x="4983" y="12113"/>
                    <a:pt x="4994" y="12146"/>
                  </a:cubicBezTo>
                  <a:cubicBezTo>
                    <a:pt x="4994" y="12157"/>
                    <a:pt x="5005" y="12167"/>
                    <a:pt x="5016" y="12178"/>
                  </a:cubicBezTo>
                  <a:lnTo>
                    <a:pt x="5038" y="12178"/>
                  </a:lnTo>
                  <a:cubicBezTo>
                    <a:pt x="5038" y="12178"/>
                    <a:pt x="5049" y="12178"/>
                    <a:pt x="5049" y="12167"/>
                  </a:cubicBezTo>
                  <a:cubicBezTo>
                    <a:pt x="5049" y="12157"/>
                    <a:pt x="5049" y="12146"/>
                    <a:pt x="5049" y="12135"/>
                  </a:cubicBezTo>
                  <a:cubicBezTo>
                    <a:pt x="5038" y="12113"/>
                    <a:pt x="5038" y="12102"/>
                    <a:pt x="5027" y="12091"/>
                  </a:cubicBezTo>
                  <a:cubicBezTo>
                    <a:pt x="5027" y="12069"/>
                    <a:pt x="5016" y="12058"/>
                    <a:pt x="5016" y="12047"/>
                  </a:cubicBezTo>
                  <a:cubicBezTo>
                    <a:pt x="4983" y="11981"/>
                    <a:pt x="4950" y="11926"/>
                    <a:pt x="4928" y="11871"/>
                  </a:cubicBezTo>
                  <a:cubicBezTo>
                    <a:pt x="4895" y="11805"/>
                    <a:pt x="4862" y="11750"/>
                    <a:pt x="4840" y="11695"/>
                  </a:cubicBezTo>
                  <a:cubicBezTo>
                    <a:pt x="4807" y="11629"/>
                    <a:pt x="4763" y="11574"/>
                    <a:pt x="4730" y="11519"/>
                  </a:cubicBezTo>
                  <a:cubicBezTo>
                    <a:pt x="4664" y="11398"/>
                    <a:pt x="4598" y="11288"/>
                    <a:pt x="4532" y="11178"/>
                  </a:cubicBezTo>
                  <a:cubicBezTo>
                    <a:pt x="4466" y="11079"/>
                    <a:pt x="4400" y="10969"/>
                    <a:pt x="4345" y="10870"/>
                  </a:cubicBezTo>
                  <a:cubicBezTo>
                    <a:pt x="4301" y="10782"/>
                    <a:pt x="4257" y="10705"/>
                    <a:pt x="4213" y="10628"/>
                  </a:cubicBezTo>
                  <a:cubicBezTo>
                    <a:pt x="4191" y="10595"/>
                    <a:pt x="4169" y="10551"/>
                    <a:pt x="4147" y="10518"/>
                  </a:cubicBezTo>
                  <a:lnTo>
                    <a:pt x="4136" y="10496"/>
                  </a:lnTo>
                  <a:cubicBezTo>
                    <a:pt x="4059" y="10353"/>
                    <a:pt x="3982" y="10210"/>
                    <a:pt x="3905" y="10067"/>
                  </a:cubicBezTo>
                  <a:cubicBezTo>
                    <a:pt x="3872" y="10012"/>
                    <a:pt x="3850" y="9946"/>
                    <a:pt x="3817" y="9880"/>
                  </a:cubicBezTo>
                  <a:cubicBezTo>
                    <a:pt x="3795" y="9858"/>
                    <a:pt x="3784" y="9825"/>
                    <a:pt x="3773" y="9803"/>
                  </a:cubicBezTo>
                  <a:cubicBezTo>
                    <a:pt x="3696" y="9638"/>
                    <a:pt x="3608" y="9473"/>
                    <a:pt x="3531" y="9308"/>
                  </a:cubicBezTo>
                  <a:cubicBezTo>
                    <a:pt x="3476" y="9209"/>
                    <a:pt x="3432" y="9110"/>
                    <a:pt x="3388" y="9011"/>
                  </a:cubicBezTo>
                  <a:cubicBezTo>
                    <a:pt x="3355" y="8923"/>
                    <a:pt x="3311" y="8846"/>
                    <a:pt x="3278" y="8758"/>
                  </a:cubicBezTo>
                  <a:cubicBezTo>
                    <a:pt x="3256" y="8725"/>
                    <a:pt x="3245" y="8703"/>
                    <a:pt x="3234" y="8670"/>
                  </a:cubicBezTo>
                  <a:cubicBezTo>
                    <a:pt x="3168" y="8516"/>
                    <a:pt x="3091" y="8352"/>
                    <a:pt x="3025" y="8187"/>
                  </a:cubicBezTo>
                  <a:cubicBezTo>
                    <a:pt x="2981" y="8088"/>
                    <a:pt x="2937" y="7978"/>
                    <a:pt x="2893" y="7868"/>
                  </a:cubicBezTo>
                  <a:cubicBezTo>
                    <a:pt x="2673" y="7362"/>
                    <a:pt x="2475" y="6856"/>
                    <a:pt x="2266" y="6350"/>
                  </a:cubicBezTo>
                  <a:cubicBezTo>
                    <a:pt x="2057" y="5833"/>
                    <a:pt x="1848" y="5327"/>
                    <a:pt x="1639" y="4810"/>
                  </a:cubicBezTo>
                  <a:cubicBezTo>
                    <a:pt x="1584" y="4667"/>
                    <a:pt x="1540" y="4536"/>
                    <a:pt x="1485" y="4404"/>
                  </a:cubicBezTo>
                  <a:cubicBezTo>
                    <a:pt x="1452" y="4316"/>
                    <a:pt x="1409" y="4217"/>
                    <a:pt x="1376" y="4118"/>
                  </a:cubicBezTo>
                  <a:lnTo>
                    <a:pt x="1189" y="3634"/>
                  </a:lnTo>
                  <a:cubicBezTo>
                    <a:pt x="1156" y="3524"/>
                    <a:pt x="1112" y="3425"/>
                    <a:pt x="1079" y="3315"/>
                  </a:cubicBezTo>
                  <a:cubicBezTo>
                    <a:pt x="1046" y="3238"/>
                    <a:pt x="1024" y="3172"/>
                    <a:pt x="1002" y="3095"/>
                  </a:cubicBezTo>
                  <a:cubicBezTo>
                    <a:pt x="991" y="3062"/>
                    <a:pt x="980" y="3029"/>
                    <a:pt x="969" y="2985"/>
                  </a:cubicBezTo>
                  <a:cubicBezTo>
                    <a:pt x="914" y="2820"/>
                    <a:pt x="859" y="2655"/>
                    <a:pt x="804" y="2490"/>
                  </a:cubicBezTo>
                  <a:cubicBezTo>
                    <a:pt x="793" y="2468"/>
                    <a:pt x="782" y="2435"/>
                    <a:pt x="782" y="2413"/>
                  </a:cubicBezTo>
                  <a:lnTo>
                    <a:pt x="705" y="2160"/>
                  </a:lnTo>
                  <a:cubicBezTo>
                    <a:pt x="661" y="2028"/>
                    <a:pt x="617" y="1896"/>
                    <a:pt x="584" y="1764"/>
                  </a:cubicBezTo>
                  <a:lnTo>
                    <a:pt x="342" y="972"/>
                  </a:lnTo>
                  <a:cubicBezTo>
                    <a:pt x="309" y="851"/>
                    <a:pt x="276" y="720"/>
                    <a:pt x="232" y="599"/>
                  </a:cubicBezTo>
                  <a:lnTo>
                    <a:pt x="155" y="335"/>
                  </a:lnTo>
                  <a:lnTo>
                    <a:pt x="122" y="214"/>
                  </a:lnTo>
                  <a:cubicBezTo>
                    <a:pt x="100" y="170"/>
                    <a:pt x="89" y="126"/>
                    <a:pt x="78" y="82"/>
                  </a:cubicBezTo>
                  <a:cubicBezTo>
                    <a:pt x="78" y="71"/>
                    <a:pt x="67" y="60"/>
                    <a:pt x="67" y="49"/>
                  </a:cubicBezTo>
                  <a:lnTo>
                    <a:pt x="56" y="27"/>
                  </a:lnTo>
                  <a:cubicBezTo>
                    <a:pt x="56" y="16"/>
                    <a:pt x="45" y="5"/>
                    <a:pt x="34" y="5"/>
                  </a:cubicBezTo>
                  <a:cubicBezTo>
                    <a:pt x="31" y="1"/>
                    <a:pt x="27" y="0"/>
                    <a:pt x="2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43">
              <a:extLst>
                <a:ext uri="{FF2B5EF4-FFF2-40B4-BE49-F238E27FC236}">
                  <a16:creationId xmlns:a16="http://schemas.microsoft.com/office/drawing/2014/main" id="{D0C18A7C-E546-FE2A-0F8D-5CB96E9AD3B1}"/>
                </a:ext>
              </a:extLst>
            </p:cNvPr>
            <p:cNvSpPr/>
            <p:nvPr/>
          </p:nvSpPr>
          <p:spPr>
            <a:xfrm>
              <a:off x="4152025" y="-1045225"/>
              <a:ext cx="57475" cy="113575"/>
            </a:xfrm>
            <a:custGeom>
              <a:avLst/>
              <a:gdLst/>
              <a:ahLst/>
              <a:cxnLst/>
              <a:rect l="l" t="t" r="r" b="b"/>
              <a:pathLst>
                <a:path w="2299" h="4543" extrusionOk="0">
                  <a:moveTo>
                    <a:pt x="22" y="1"/>
                  </a:moveTo>
                  <a:cubicBezTo>
                    <a:pt x="11" y="1"/>
                    <a:pt x="11" y="12"/>
                    <a:pt x="11" y="12"/>
                  </a:cubicBezTo>
                  <a:cubicBezTo>
                    <a:pt x="0" y="34"/>
                    <a:pt x="0" y="56"/>
                    <a:pt x="11" y="67"/>
                  </a:cubicBezTo>
                  <a:cubicBezTo>
                    <a:pt x="11" y="89"/>
                    <a:pt x="22" y="111"/>
                    <a:pt x="33" y="122"/>
                  </a:cubicBezTo>
                  <a:cubicBezTo>
                    <a:pt x="44" y="155"/>
                    <a:pt x="66" y="199"/>
                    <a:pt x="77" y="232"/>
                  </a:cubicBezTo>
                  <a:cubicBezTo>
                    <a:pt x="99" y="265"/>
                    <a:pt x="121" y="309"/>
                    <a:pt x="143" y="353"/>
                  </a:cubicBezTo>
                  <a:cubicBezTo>
                    <a:pt x="165" y="408"/>
                    <a:pt x="187" y="463"/>
                    <a:pt x="220" y="518"/>
                  </a:cubicBezTo>
                  <a:cubicBezTo>
                    <a:pt x="253" y="595"/>
                    <a:pt x="297" y="683"/>
                    <a:pt x="341" y="760"/>
                  </a:cubicBezTo>
                  <a:cubicBezTo>
                    <a:pt x="429" y="969"/>
                    <a:pt x="528" y="1167"/>
                    <a:pt x="627" y="1376"/>
                  </a:cubicBezTo>
                  <a:cubicBezTo>
                    <a:pt x="726" y="1574"/>
                    <a:pt x="814" y="1771"/>
                    <a:pt x="913" y="1969"/>
                  </a:cubicBezTo>
                  <a:cubicBezTo>
                    <a:pt x="1012" y="2167"/>
                    <a:pt x="1100" y="2365"/>
                    <a:pt x="1199" y="2563"/>
                  </a:cubicBezTo>
                  <a:cubicBezTo>
                    <a:pt x="1298" y="2772"/>
                    <a:pt x="1397" y="2981"/>
                    <a:pt x="1496" y="3179"/>
                  </a:cubicBezTo>
                  <a:cubicBezTo>
                    <a:pt x="1529" y="3256"/>
                    <a:pt x="1573" y="3333"/>
                    <a:pt x="1606" y="3399"/>
                  </a:cubicBezTo>
                  <a:cubicBezTo>
                    <a:pt x="1628" y="3443"/>
                    <a:pt x="1639" y="3476"/>
                    <a:pt x="1661" y="3520"/>
                  </a:cubicBezTo>
                  <a:cubicBezTo>
                    <a:pt x="1716" y="3630"/>
                    <a:pt x="1782" y="3740"/>
                    <a:pt x="1837" y="3850"/>
                  </a:cubicBezTo>
                  <a:cubicBezTo>
                    <a:pt x="1848" y="3872"/>
                    <a:pt x="1859" y="3905"/>
                    <a:pt x="1881" y="3927"/>
                  </a:cubicBezTo>
                  <a:cubicBezTo>
                    <a:pt x="1914" y="3993"/>
                    <a:pt x="1947" y="4059"/>
                    <a:pt x="1980" y="4114"/>
                  </a:cubicBezTo>
                  <a:cubicBezTo>
                    <a:pt x="2013" y="4169"/>
                    <a:pt x="2035" y="4213"/>
                    <a:pt x="2068" y="4268"/>
                  </a:cubicBezTo>
                  <a:cubicBezTo>
                    <a:pt x="2112" y="4334"/>
                    <a:pt x="2145" y="4400"/>
                    <a:pt x="2189" y="4466"/>
                  </a:cubicBezTo>
                  <a:cubicBezTo>
                    <a:pt x="2211" y="4477"/>
                    <a:pt x="2222" y="4499"/>
                    <a:pt x="2233" y="4521"/>
                  </a:cubicBezTo>
                  <a:cubicBezTo>
                    <a:pt x="2233" y="4521"/>
                    <a:pt x="2244" y="4532"/>
                    <a:pt x="2244" y="4532"/>
                  </a:cubicBezTo>
                  <a:lnTo>
                    <a:pt x="2255" y="4532"/>
                  </a:lnTo>
                  <a:cubicBezTo>
                    <a:pt x="2255" y="4543"/>
                    <a:pt x="2266" y="4543"/>
                    <a:pt x="2266" y="4543"/>
                  </a:cubicBezTo>
                  <a:lnTo>
                    <a:pt x="2277" y="4543"/>
                  </a:lnTo>
                  <a:cubicBezTo>
                    <a:pt x="2288" y="4543"/>
                    <a:pt x="2299" y="4543"/>
                    <a:pt x="2299" y="4532"/>
                  </a:cubicBezTo>
                  <a:cubicBezTo>
                    <a:pt x="2299" y="4532"/>
                    <a:pt x="2299" y="4521"/>
                    <a:pt x="2299" y="4510"/>
                  </a:cubicBezTo>
                  <a:cubicBezTo>
                    <a:pt x="2288" y="4499"/>
                    <a:pt x="2288" y="4477"/>
                    <a:pt x="2277" y="4466"/>
                  </a:cubicBezTo>
                  <a:cubicBezTo>
                    <a:pt x="2255" y="4444"/>
                    <a:pt x="2233" y="4422"/>
                    <a:pt x="2222" y="4400"/>
                  </a:cubicBezTo>
                  <a:cubicBezTo>
                    <a:pt x="2145" y="4279"/>
                    <a:pt x="2068" y="4158"/>
                    <a:pt x="2002" y="4026"/>
                  </a:cubicBezTo>
                  <a:cubicBezTo>
                    <a:pt x="1969" y="3960"/>
                    <a:pt x="1936" y="3894"/>
                    <a:pt x="1903" y="3828"/>
                  </a:cubicBezTo>
                  <a:cubicBezTo>
                    <a:pt x="1837" y="3707"/>
                    <a:pt x="1782" y="3597"/>
                    <a:pt x="1716" y="3476"/>
                  </a:cubicBezTo>
                  <a:cubicBezTo>
                    <a:pt x="1705" y="3443"/>
                    <a:pt x="1683" y="3421"/>
                    <a:pt x="1672" y="3388"/>
                  </a:cubicBezTo>
                  <a:cubicBezTo>
                    <a:pt x="1639" y="3311"/>
                    <a:pt x="1606" y="3245"/>
                    <a:pt x="1573" y="3179"/>
                  </a:cubicBezTo>
                  <a:cubicBezTo>
                    <a:pt x="1463" y="2970"/>
                    <a:pt x="1364" y="2750"/>
                    <a:pt x="1265" y="2541"/>
                  </a:cubicBezTo>
                  <a:cubicBezTo>
                    <a:pt x="1166" y="2343"/>
                    <a:pt x="1078" y="2156"/>
                    <a:pt x="979" y="1958"/>
                  </a:cubicBezTo>
                  <a:cubicBezTo>
                    <a:pt x="891" y="1760"/>
                    <a:pt x="792" y="1563"/>
                    <a:pt x="704" y="1365"/>
                  </a:cubicBezTo>
                  <a:cubicBezTo>
                    <a:pt x="605" y="1156"/>
                    <a:pt x="506" y="947"/>
                    <a:pt x="407" y="738"/>
                  </a:cubicBezTo>
                  <a:cubicBezTo>
                    <a:pt x="363" y="650"/>
                    <a:pt x="319" y="562"/>
                    <a:pt x="286" y="485"/>
                  </a:cubicBezTo>
                  <a:cubicBezTo>
                    <a:pt x="253" y="419"/>
                    <a:pt x="231" y="364"/>
                    <a:pt x="198" y="298"/>
                  </a:cubicBezTo>
                  <a:cubicBezTo>
                    <a:pt x="176" y="265"/>
                    <a:pt x="165" y="221"/>
                    <a:pt x="143" y="188"/>
                  </a:cubicBezTo>
                  <a:cubicBezTo>
                    <a:pt x="121" y="144"/>
                    <a:pt x="110" y="111"/>
                    <a:pt x="88" y="67"/>
                  </a:cubicBezTo>
                  <a:cubicBezTo>
                    <a:pt x="77" y="45"/>
                    <a:pt x="55" y="1"/>
                    <a:pt x="22"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43">
              <a:extLst>
                <a:ext uri="{FF2B5EF4-FFF2-40B4-BE49-F238E27FC236}">
                  <a16:creationId xmlns:a16="http://schemas.microsoft.com/office/drawing/2014/main" id="{22D53410-0A48-D46A-D8F0-26A8101FF8B7}"/>
                </a:ext>
              </a:extLst>
            </p:cNvPr>
            <p:cNvSpPr/>
            <p:nvPr/>
          </p:nvSpPr>
          <p:spPr>
            <a:xfrm>
              <a:off x="4216625" y="-979500"/>
              <a:ext cx="1125" cy="2500"/>
            </a:xfrm>
            <a:custGeom>
              <a:avLst/>
              <a:gdLst/>
              <a:ahLst/>
              <a:cxnLst/>
              <a:rect l="l" t="t" r="r" b="b"/>
              <a:pathLst>
                <a:path w="45" h="100" extrusionOk="0">
                  <a:moveTo>
                    <a:pt x="22" y="0"/>
                  </a:moveTo>
                  <a:cubicBezTo>
                    <a:pt x="22" y="0"/>
                    <a:pt x="11" y="11"/>
                    <a:pt x="11" y="11"/>
                  </a:cubicBezTo>
                  <a:cubicBezTo>
                    <a:pt x="11" y="11"/>
                    <a:pt x="0" y="22"/>
                    <a:pt x="0" y="22"/>
                  </a:cubicBezTo>
                  <a:cubicBezTo>
                    <a:pt x="0" y="33"/>
                    <a:pt x="0" y="44"/>
                    <a:pt x="0" y="55"/>
                  </a:cubicBezTo>
                  <a:cubicBezTo>
                    <a:pt x="11" y="55"/>
                    <a:pt x="11" y="66"/>
                    <a:pt x="11" y="66"/>
                  </a:cubicBezTo>
                  <a:cubicBezTo>
                    <a:pt x="11" y="77"/>
                    <a:pt x="22" y="88"/>
                    <a:pt x="33" y="99"/>
                  </a:cubicBezTo>
                  <a:lnTo>
                    <a:pt x="33" y="88"/>
                  </a:lnTo>
                  <a:cubicBezTo>
                    <a:pt x="44" y="88"/>
                    <a:pt x="44" y="77"/>
                    <a:pt x="44" y="66"/>
                  </a:cubicBezTo>
                  <a:lnTo>
                    <a:pt x="44" y="55"/>
                  </a:lnTo>
                  <a:cubicBezTo>
                    <a:pt x="44" y="44"/>
                    <a:pt x="44" y="44"/>
                    <a:pt x="44" y="33"/>
                  </a:cubicBezTo>
                  <a:cubicBezTo>
                    <a:pt x="44" y="22"/>
                    <a:pt x="33" y="11"/>
                    <a:pt x="33" y="11"/>
                  </a:cubicBezTo>
                  <a:cubicBezTo>
                    <a:pt x="33" y="0"/>
                    <a:pt x="22"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43">
              <a:extLst>
                <a:ext uri="{FF2B5EF4-FFF2-40B4-BE49-F238E27FC236}">
                  <a16:creationId xmlns:a16="http://schemas.microsoft.com/office/drawing/2014/main" id="{1EA508C6-A64D-3013-2A00-79DF0AC7A9E8}"/>
                </a:ext>
              </a:extLst>
            </p:cNvPr>
            <p:cNvSpPr/>
            <p:nvPr/>
          </p:nvSpPr>
          <p:spPr>
            <a:xfrm>
              <a:off x="4227350" y="-978950"/>
              <a:ext cx="20925" cy="38500"/>
            </a:xfrm>
            <a:custGeom>
              <a:avLst/>
              <a:gdLst/>
              <a:ahLst/>
              <a:cxnLst/>
              <a:rect l="l" t="t" r="r" b="b"/>
              <a:pathLst>
                <a:path w="837" h="1540" extrusionOk="0">
                  <a:moveTo>
                    <a:pt x="33" y="0"/>
                  </a:moveTo>
                  <a:cubicBezTo>
                    <a:pt x="22" y="0"/>
                    <a:pt x="11" y="0"/>
                    <a:pt x="11" y="11"/>
                  </a:cubicBezTo>
                  <a:cubicBezTo>
                    <a:pt x="0" y="11"/>
                    <a:pt x="0" y="22"/>
                    <a:pt x="0" y="22"/>
                  </a:cubicBezTo>
                  <a:cubicBezTo>
                    <a:pt x="0" y="33"/>
                    <a:pt x="0" y="33"/>
                    <a:pt x="0" y="44"/>
                  </a:cubicBezTo>
                  <a:cubicBezTo>
                    <a:pt x="0" y="55"/>
                    <a:pt x="0" y="77"/>
                    <a:pt x="11" y="88"/>
                  </a:cubicBezTo>
                  <a:cubicBezTo>
                    <a:pt x="11" y="121"/>
                    <a:pt x="22" y="154"/>
                    <a:pt x="44" y="187"/>
                  </a:cubicBezTo>
                  <a:cubicBezTo>
                    <a:pt x="55" y="220"/>
                    <a:pt x="66" y="242"/>
                    <a:pt x="77" y="264"/>
                  </a:cubicBezTo>
                  <a:cubicBezTo>
                    <a:pt x="88" y="286"/>
                    <a:pt x="99" y="319"/>
                    <a:pt x="110" y="341"/>
                  </a:cubicBezTo>
                  <a:cubicBezTo>
                    <a:pt x="154" y="429"/>
                    <a:pt x="209" y="528"/>
                    <a:pt x="264" y="616"/>
                  </a:cubicBezTo>
                  <a:cubicBezTo>
                    <a:pt x="319" y="704"/>
                    <a:pt x="374" y="792"/>
                    <a:pt x="429" y="891"/>
                  </a:cubicBezTo>
                  <a:cubicBezTo>
                    <a:pt x="484" y="990"/>
                    <a:pt x="539" y="1078"/>
                    <a:pt x="605" y="1177"/>
                  </a:cubicBezTo>
                  <a:cubicBezTo>
                    <a:pt x="627" y="1221"/>
                    <a:pt x="660" y="1276"/>
                    <a:pt x="682" y="1320"/>
                  </a:cubicBezTo>
                  <a:cubicBezTo>
                    <a:pt x="715" y="1364"/>
                    <a:pt x="737" y="1408"/>
                    <a:pt x="759" y="1452"/>
                  </a:cubicBezTo>
                  <a:lnTo>
                    <a:pt x="781" y="1496"/>
                  </a:lnTo>
                  <a:cubicBezTo>
                    <a:pt x="792" y="1518"/>
                    <a:pt x="803" y="1540"/>
                    <a:pt x="825" y="1540"/>
                  </a:cubicBezTo>
                  <a:cubicBezTo>
                    <a:pt x="836" y="1540"/>
                    <a:pt x="836" y="1529"/>
                    <a:pt x="836" y="1529"/>
                  </a:cubicBezTo>
                  <a:cubicBezTo>
                    <a:pt x="836" y="1529"/>
                    <a:pt x="836" y="1518"/>
                    <a:pt x="836" y="1518"/>
                  </a:cubicBezTo>
                  <a:lnTo>
                    <a:pt x="836" y="1496"/>
                  </a:lnTo>
                  <a:cubicBezTo>
                    <a:pt x="836" y="1485"/>
                    <a:pt x="836" y="1474"/>
                    <a:pt x="836" y="1463"/>
                  </a:cubicBezTo>
                  <a:cubicBezTo>
                    <a:pt x="825" y="1452"/>
                    <a:pt x="814" y="1441"/>
                    <a:pt x="814" y="1430"/>
                  </a:cubicBezTo>
                  <a:cubicBezTo>
                    <a:pt x="792" y="1375"/>
                    <a:pt x="759" y="1331"/>
                    <a:pt x="737" y="1287"/>
                  </a:cubicBezTo>
                  <a:cubicBezTo>
                    <a:pt x="627" y="1100"/>
                    <a:pt x="517" y="913"/>
                    <a:pt x="396" y="726"/>
                  </a:cubicBezTo>
                  <a:cubicBezTo>
                    <a:pt x="341" y="627"/>
                    <a:pt x="275" y="539"/>
                    <a:pt x="220" y="440"/>
                  </a:cubicBezTo>
                  <a:cubicBezTo>
                    <a:pt x="198" y="396"/>
                    <a:pt x="176" y="352"/>
                    <a:pt x="154" y="297"/>
                  </a:cubicBezTo>
                  <a:cubicBezTo>
                    <a:pt x="121" y="242"/>
                    <a:pt x="88" y="187"/>
                    <a:pt x="66" y="132"/>
                  </a:cubicBezTo>
                  <a:cubicBezTo>
                    <a:pt x="66" y="121"/>
                    <a:pt x="55" y="110"/>
                    <a:pt x="55" y="99"/>
                  </a:cubicBezTo>
                  <a:cubicBezTo>
                    <a:pt x="55" y="77"/>
                    <a:pt x="55" y="66"/>
                    <a:pt x="44" y="55"/>
                  </a:cubicBezTo>
                  <a:lnTo>
                    <a:pt x="55" y="55"/>
                  </a:lnTo>
                  <a:lnTo>
                    <a:pt x="55" y="44"/>
                  </a:lnTo>
                  <a:cubicBezTo>
                    <a:pt x="55" y="44"/>
                    <a:pt x="55" y="33"/>
                    <a:pt x="55" y="33"/>
                  </a:cubicBezTo>
                  <a:cubicBezTo>
                    <a:pt x="55" y="22"/>
                    <a:pt x="44" y="11"/>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43">
              <a:extLst>
                <a:ext uri="{FF2B5EF4-FFF2-40B4-BE49-F238E27FC236}">
                  <a16:creationId xmlns:a16="http://schemas.microsoft.com/office/drawing/2014/main" id="{B3F3849E-A2B3-3E8D-2FD2-475FF1C916C7}"/>
                </a:ext>
              </a:extLst>
            </p:cNvPr>
            <p:cNvSpPr/>
            <p:nvPr/>
          </p:nvSpPr>
          <p:spPr>
            <a:xfrm>
              <a:off x="4232575" y="-968900"/>
              <a:ext cx="16525" cy="29275"/>
            </a:xfrm>
            <a:custGeom>
              <a:avLst/>
              <a:gdLst/>
              <a:ahLst/>
              <a:cxnLst/>
              <a:rect l="l" t="t" r="r" b="b"/>
              <a:pathLst>
                <a:path w="661" h="1171" extrusionOk="0">
                  <a:moveTo>
                    <a:pt x="22" y="0"/>
                  </a:moveTo>
                  <a:cubicBezTo>
                    <a:pt x="19" y="0"/>
                    <a:pt x="15" y="1"/>
                    <a:pt x="11" y="5"/>
                  </a:cubicBezTo>
                  <a:cubicBezTo>
                    <a:pt x="0" y="5"/>
                    <a:pt x="0" y="27"/>
                    <a:pt x="0" y="38"/>
                  </a:cubicBezTo>
                  <a:cubicBezTo>
                    <a:pt x="0" y="49"/>
                    <a:pt x="11" y="60"/>
                    <a:pt x="11" y="82"/>
                  </a:cubicBezTo>
                  <a:cubicBezTo>
                    <a:pt x="33" y="104"/>
                    <a:pt x="44" y="137"/>
                    <a:pt x="66" y="159"/>
                  </a:cubicBezTo>
                  <a:cubicBezTo>
                    <a:pt x="88" y="203"/>
                    <a:pt x="110" y="247"/>
                    <a:pt x="143" y="291"/>
                  </a:cubicBezTo>
                  <a:cubicBezTo>
                    <a:pt x="198" y="379"/>
                    <a:pt x="253" y="478"/>
                    <a:pt x="308" y="577"/>
                  </a:cubicBezTo>
                  <a:cubicBezTo>
                    <a:pt x="363" y="676"/>
                    <a:pt x="418" y="775"/>
                    <a:pt x="473" y="874"/>
                  </a:cubicBezTo>
                  <a:cubicBezTo>
                    <a:pt x="495" y="929"/>
                    <a:pt x="517" y="973"/>
                    <a:pt x="539" y="1017"/>
                  </a:cubicBezTo>
                  <a:cubicBezTo>
                    <a:pt x="550" y="1050"/>
                    <a:pt x="561" y="1061"/>
                    <a:pt x="572" y="1083"/>
                  </a:cubicBezTo>
                  <a:lnTo>
                    <a:pt x="583" y="1116"/>
                  </a:lnTo>
                  <a:cubicBezTo>
                    <a:pt x="594" y="1116"/>
                    <a:pt x="594" y="1127"/>
                    <a:pt x="594" y="1138"/>
                  </a:cubicBezTo>
                  <a:cubicBezTo>
                    <a:pt x="605" y="1149"/>
                    <a:pt x="605" y="1149"/>
                    <a:pt x="616" y="1160"/>
                  </a:cubicBezTo>
                  <a:cubicBezTo>
                    <a:pt x="616" y="1160"/>
                    <a:pt x="627" y="1171"/>
                    <a:pt x="638" y="1171"/>
                  </a:cubicBezTo>
                  <a:cubicBezTo>
                    <a:pt x="649" y="1160"/>
                    <a:pt x="649" y="1149"/>
                    <a:pt x="649" y="1149"/>
                  </a:cubicBezTo>
                  <a:cubicBezTo>
                    <a:pt x="660" y="1127"/>
                    <a:pt x="660" y="1116"/>
                    <a:pt x="649" y="1105"/>
                  </a:cubicBezTo>
                  <a:cubicBezTo>
                    <a:pt x="649" y="1083"/>
                    <a:pt x="638" y="1072"/>
                    <a:pt x="627" y="1050"/>
                  </a:cubicBezTo>
                  <a:cubicBezTo>
                    <a:pt x="616" y="1028"/>
                    <a:pt x="605" y="1006"/>
                    <a:pt x="594" y="984"/>
                  </a:cubicBezTo>
                  <a:cubicBezTo>
                    <a:pt x="572" y="929"/>
                    <a:pt x="550" y="885"/>
                    <a:pt x="528" y="841"/>
                  </a:cubicBezTo>
                  <a:cubicBezTo>
                    <a:pt x="473" y="742"/>
                    <a:pt x="418" y="654"/>
                    <a:pt x="374" y="555"/>
                  </a:cubicBezTo>
                  <a:cubicBezTo>
                    <a:pt x="308" y="456"/>
                    <a:pt x="253" y="346"/>
                    <a:pt x="198" y="247"/>
                  </a:cubicBezTo>
                  <a:cubicBezTo>
                    <a:pt x="165" y="203"/>
                    <a:pt x="143" y="159"/>
                    <a:pt x="110" y="115"/>
                  </a:cubicBezTo>
                  <a:cubicBezTo>
                    <a:pt x="99" y="93"/>
                    <a:pt x="88" y="60"/>
                    <a:pt x="66" y="38"/>
                  </a:cubicBezTo>
                  <a:cubicBezTo>
                    <a:pt x="66" y="27"/>
                    <a:pt x="55" y="16"/>
                    <a:pt x="44" y="5"/>
                  </a:cubicBezTo>
                  <a:cubicBezTo>
                    <a:pt x="37" y="5"/>
                    <a:pt x="30" y="0"/>
                    <a:pt x="2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107F54EA-CF1B-8597-4318-9D65DF1F0899}"/>
              </a:ext>
            </a:extLst>
          </p:cNvPr>
          <p:cNvSpPr txBox="1"/>
          <p:nvPr/>
        </p:nvSpPr>
        <p:spPr>
          <a:xfrm>
            <a:off x="4854650" y="1607642"/>
            <a:ext cx="4225412" cy="1867819"/>
          </a:xfrm>
          <a:prstGeom prst="rect">
            <a:avLst/>
          </a:prstGeom>
          <a:noFill/>
        </p:spPr>
        <p:txBody>
          <a:bodyPr wrap="square">
            <a:spAutoFit/>
          </a:bodyPr>
          <a:lstStyle/>
          <a:p>
            <a:pPr marL="139700" marR="0" lvl="0" algn="l" defTabSz="914400" rtl="0" eaLnBrk="1" fontAlgn="auto" latinLnBrk="0" hangingPunct="1">
              <a:lnSpc>
                <a:spcPts val="2000"/>
              </a:lnSpc>
              <a:spcBef>
                <a:spcPts val="0"/>
              </a:spcBef>
              <a:spcAft>
                <a:spcPts val="0"/>
              </a:spcAft>
              <a:buClr>
                <a:srgbClr val="282622"/>
              </a:buClr>
              <a:buSzPts val="1850"/>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These new methods can lower costs, avoid human mistakes, and create a more reliable quality control process.</a:t>
            </a:r>
          </a:p>
          <a:p>
            <a:pPr marL="139700" marR="0" lvl="0" algn="l" defTabSz="914400" rtl="0" eaLnBrk="1" fontAlgn="auto" latinLnBrk="0" hangingPunct="1">
              <a:lnSpc>
                <a:spcPts val="2000"/>
              </a:lnSpc>
              <a:spcBef>
                <a:spcPts val="0"/>
              </a:spcBef>
              <a:spcAft>
                <a:spcPts val="0"/>
              </a:spcAft>
              <a:buClr>
                <a:srgbClr val="282622"/>
              </a:buClr>
              <a:buSzPts val="1850"/>
              <a:tabLst/>
              <a:defRPr/>
            </a:pPr>
            <a:endPar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endParaRPr>
          </a:p>
          <a:p>
            <a:pPr marL="139700" marR="0" lvl="0" algn="l" defTabSz="914400" rtl="0" eaLnBrk="1" fontAlgn="auto" latinLnBrk="0" hangingPunct="1">
              <a:lnSpc>
                <a:spcPts val="2000"/>
              </a:lnSpc>
              <a:spcBef>
                <a:spcPts val="0"/>
              </a:spcBef>
              <a:spcAft>
                <a:spcPts val="0"/>
              </a:spcAft>
              <a:buClr>
                <a:srgbClr val="282622"/>
              </a:buClr>
              <a:buSzPts val="1850"/>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Using data-driven solutions helps companies improve the whole supply chain and keeps customers happy.</a:t>
            </a:r>
          </a:p>
        </p:txBody>
      </p:sp>
      <p:pic>
        <p:nvPicPr>
          <p:cNvPr id="8194" name="Picture 2">
            <a:extLst>
              <a:ext uri="{FF2B5EF4-FFF2-40B4-BE49-F238E27FC236}">
                <a16:creationId xmlns:a16="http://schemas.microsoft.com/office/drawing/2014/main" id="{12D9087B-5D5E-4006-31AB-9585BF5B19D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67317" b="96369" l="57629" r="95292"/>
                    </a14:imgEffect>
                  </a14:imgLayer>
                </a14:imgProps>
              </a:ext>
              <a:ext uri="{28A0092B-C50C-407E-A947-70E740481C1C}">
                <a14:useLocalDpi xmlns:a14="http://schemas.microsoft.com/office/drawing/2010/main" val="0"/>
              </a:ext>
            </a:extLst>
          </a:blip>
          <a:srcRect l="52921" t="63686"/>
          <a:stretch/>
        </p:blipFill>
        <p:spPr bwMode="auto">
          <a:xfrm>
            <a:off x="5880647" y="3404147"/>
            <a:ext cx="3632293" cy="1867819"/>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Magnifying glass with solid fill">
            <a:extLst>
              <a:ext uri="{FF2B5EF4-FFF2-40B4-BE49-F238E27FC236}">
                <a16:creationId xmlns:a16="http://schemas.microsoft.com/office/drawing/2014/main" id="{092CA78D-46FF-3CBD-8F05-06A37587BD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746" y="1431354"/>
            <a:ext cx="351673" cy="351673"/>
          </a:xfrm>
          <a:prstGeom prst="rect">
            <a:avLst/>
          </a:prstGeom>
        </p:spPr>
      </p:pic>
      <p:pic>
        <p:nvPicPr>
          <p:cNvPr id="12" name="Graphic 11" descr="Warning with solid fill">
            <a:extLst>
              <a:ext uri="{FF2B5EF4-FFF2-40B4-BE49-F238E27FC236}">
                <a16:creationId xmlns:a16="http://schemas.microsoft.com/office/drawing/2014/main" id="{82A74272-3EB4-D4AD-9F31-16C92011E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3399" y="2300905"/>
            <a:ext cx="351673" cy="351673"/>
          </a:xfrm>
          <a:prstGeom prst="rect">
            <a:avLst/>
          </a:prstGeom>
        </p:spPr>
      </p:pic>
      <p:pic>
        <p:nvPicPr>
          <p:cNvPr id="14" name="Graphic 13" descr="Single gear with solid fill">
            <a:extLst>
              <a:ext uri="{FF2B5EF4-FFF2-40B4-BE49-F238E27FC236}">
                <a16:creationId xmlns:a16="http://schemas.microsoft.com/office/drawing/2014/main" id="{88719E8B-4BC7-0C1C-44A9-91B8255A4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1485" y="3274494"/>
            <a:ext cx="401934" cy="401934"/>
          </a:xfrm>
          <a:prstGeom prst="rect">
            <a:avLst/>
          </a:prstGeom>
        </p:spPr>
      </p:pic>
      <p:pic>
        <p:nvPicPr>
          <p:cNvPr id="16" name="Graphic 15" descr="Coins outline">
            <a:extLst>
              <a:ext uri="{FF2B5EF4-FFF2-40B4-BE49-F238E27FC236}">
                <a16:creationId xmlns:a16="http://schemas.microsoft.com/office/drawing/2014/main" id="{7E8229E7-E6DD-6C52-4F8C-5A82A2AFE4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56213" y="1783027"/>
            <a:ext cx="455824" cy="455824"/>
          </a:xfrm>
          <a:prstGeom prst="rect">
            <a:avLst/>
          </a:prstGeom>
        </p:spPr>
      </p:pic>
      <p:pic>
        <p:nvPicPr>
          <p:cNvPr id="18" name="Graphic 17" descr="Smiling face outline with solid fill">
            <a:extLst>
              <a:ext uri="{FF2B5EF4-FFF2-40B4-BE49-F238E27FC236}">
                <a16:creationId xmlns:a16="http://schemas.microsoft.com/office/drawing/2014/main" id="{D7BAD127-C7C4-BE54-233B-0EBBB625CA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59219" y="2779050"/>
            <a:ext cx="457200" cy="457200"/>
          </a:xfrm>
          <a:prstGeom prst="rect">
            <a:avLst/>
          </a:prstGeom>
        </p:spPr>
      </p:pic>
    </p:spTree>
    <p:extLst>
      <p:ext uri="{BB962C8B-B14F-4D97-AF65-F5344CB8AC3E}">
        <p14:creationId xmlns:p14="http://schemas.microsoft.com/office/powerpoint/2010/main" val="3326775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55"/>
        <p:cNvGrpSpPr/>
        <p:nvPr/>
      </p:nvGrpSpPr>
      <p:grpSpPr>
        <a:xfrm>
          <a:off x="0" y="0"/>
          <a:ext cx="0" cy="0"/>
          <a:chOff x="0" y="0"/>
          <a:chExt cx="0" cy="0"/>
        </a:xfrm>
      </p:grpSpPr>
      <p:sp>
        <p:nvSpPr>
          <p:cNvPr id="10" name="Google Shape;9517;p63">
            <a:extLst>
              <a:ext uri="{FF2B5EF4-FFF2-40B4-BE49-F238E27FC236}">
                <a16:creationId xmlns:a16="http://schemas.microsoft.com/office/drawing/2014/main" id="{981120D4-F725-CEE4-8A72-8EE5CBC869FA}"/>
              </a:ext>
            </a:extLst>
          </p:cNvPr>
          <p:cNvSpPr/>
          <p:nvPr/>
        </p:nvSpPr>
        <p:spPr>
          <a:xfrm>
            <a:off x="4659863" y="1062911"/>
            <a:ext cx="3653049" cy="3702661"/>
          </a:xfrm>
          <a:prstGeom prst="round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517;p63">
            <a:extLst>
              <a:ext uri="{FF2B5EF4-FFF2-40B4-BE49-F238E27FC236}">
                <a16:creationId xmlns:a16="http://schemas.microsoft.com/office/drawing/2014/main" id="{E2A0C0C4-6C36-F917-D8D0-AFC2C50294C1}"/>
              </a:ext>
            </a:extLst>
          </p:cNvPr>
          <p:cNvSpPr/>
          <p:nvPr/>
        </p:nvSpPr>
        <p:spPr>
          <a:xfrm>
            <a:off x="529935" y="1062911"/>
            <a:ext cx="3653049" cy="3702661"/>
          </a:xfrm>
          <a:prstGeom prst="roundRect">
            <a:avLst/>
          </a:prstGeom>
          <a:solidFill>
            <a:schemeClr val="lt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6" name="Google Shape;6556;p44"/>
          <p:cNvGrpSpPr/>
          <p:nvPr/>
        </p:nvGrpSpPr>
        <p:grpSpPr>
          <a:xfrm rot="-9900047">
            <a:off x="-461215" y="1288755"/>
            <a:ext cx="1379456" cy="2801494"/>
            <a:chOff x="3457275" y="-1276700"/>
            <a:chExt cx="462450" cy="939175"/>
          </a:xfrm>
        </p:grpSpPr>
        <p:sp>
          <p:nvSpPr>
            <p:cNvPr id="6557" name="Google Shape;6557;p44"/>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44"/>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44"/>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4"/>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44"/>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44"/>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44"/>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44"/>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4"/>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44"/>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44"/>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44"/>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44"/>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44"/>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44"/>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44"/>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44"/>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44"/>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44"/>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44"/>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44"/>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44"/>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44"/>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44"/>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44"/>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44"/>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44"/>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44"/>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44"/>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44"/>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44"/>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44"/>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44"/>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44"/>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44"/>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44"/>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44"/>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44"/>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44"/>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44"/>
          <p:cNvSpPr txBox="1">
            <a:spLocks noGrp="1"/>
          </p:cNvSpPr>
          <p:nvPr>
            <p:ph type="title"/>
          </p:nvPr>
        </p:nvSpPr>
        <p:spPr>
          <a:xfrm>
            <a:off x="-17387" y="232359"/>
            <a:ext cx="6838822" cy="530774"/>
          </a:xfrm>
          <a:prstGeom prst="rect">
            <a:avLst/>
          </a:prstGeom>
        </p:spPr>
        <p:txBody>
          <a:bodyPr spcFirstLastPara="1" wrap="square" lIns="91425" tIns="91425" rIns="91425" bIns="91425" anchor="t" anchorCtr="0">
            <a:noAutofit/>
          </a:bodyPr>
          <a:lstStyle/>
          <a:p>
            <a:r>
              <a:rPr lang="en-US" sz="2500" b="1">
                <a:latin typeface="Raleway" pitchFamily="2" charset="77"/>
              </a:rPr>
              <a:t>02. Motivation for Solving the Problem</a:t>
            </a:r>
            <a:endParaRPr sz="2500" b="1">
              <a:latin typeface="Raleway" pitchFamily="2" charset="77"/>
            </a:endParaRPr>
          </a:p>
        </p:txBody>
      </p:sp>
      <p:sp>
        <p:nvSpPr>
          <p:cNvPr id="6597" name="Google Shape;6597;p44"/>
          <p:cNvSpPr txBox="1">
            <a:spLocks noGrp="1"/>
          </p:cNvSpPr>
          <p:nvPr>
            <p:ph type="subTitle" idx="1"/>
          </p:nvPr>
        </p:nvSpPr>
        <p:spPr>
          <a:xfrm>
            <a:off x="425829" y="1243791"/>
            <a:ext cx="3768736" cy="3686691"/>
          </a:xfrm>
          <a:prstGeom prst="rect">
            <a:avLst/>
          </a:prstGeom>
        </p:spPr>
        <p:txBody>
          <a:bodyPr spcFirstLastPara="1" wrap="square" lIns="91425" tIns="91425" rIns="91425" bIns="91425" anchor="t" anchorCtr="0">
            <a:noAutofit/>
          </a:bodyPr>
          <a:lstStyle/>
          <a:p>
            <a:pPr>
              <a:lnSpc>
                <a:spcPts val="1800"/>
              </a:lnSpc>
              <a:buNone/>
            </a:pPr>
            <a:endParaRPr lang="en-US" sz="1400"/>
          </a:p>
          <a:p>
            <a:pPr algn="l">
              <a:lnSpc>
                <a:spcPts val="1800"/>
              </a:lnSpc>
              <a:buFont typeface="Arial" panose="020B0604020202020204" pitchFamily="34" charset="0"/>
              <a:buChar char="•"/>
            </a:pPr>
            <a:r>
              <a:rPr lang="en-US" sz="1300"/>
              <a:t>Predicting fruit quality helps companies </a:t>
            </a:r>
            <a:r>
              <a:rPr lang="en-US" sz="1300" b="1"/>
              <a:t>reduce labor costs</a:t>
            </a:r>
            <a:r>
              <a:rPr lang="en-US" sz="1300"/>
              <a:t> by automating inspections instead of relying only on people.</a:t>
            </a:r>
          </a:p>
          <a:p>
            <a:pPr algn="l">
              <a:lnSpc>
                <a:spcPts val="1800"/>
              </a:lnSpc>
              <a:buFont typeface="Arial" panose="020B0604020202020204" pitchFamily="34" charset="0"/>
              <a:buChar char="•"/>
            </a:pPr>
            <a:r>
              <a:rPr lang="en-US" sz="1300"/>
              <a:t>It </a:t>
            </a:r>
            <a:r>
              <a:rPr lang="en-US" sz="1300" b="1"/>
              <a:t>minimizes waste</a:t>
            </a:r>
            <a:r>
              <a:rPr lang="en-US" sz="1300"/>
              <a:t> by making sure that only high-quality apples are packaged and sold.</a:t>
            </a:r>
          </a:p>
          <a:p>
            <a:pPr algn="l">
              <a:lnSpc>
                <a:spcPts val="1800"/>
              </a:lnSpc>
              <a:buFont typeface="Arial" panose="020B0604020202020204" pitchFamily="34" charset="0"/>
              <a:buChar char="•"/>
            </a:pPr>
            <a:r>
              <a:rPr lang="en-US" sz="1300"/>
              <a:t>Delivering consistent quality </a:t>
            </a:r>
            <a:r>
              <a:rPr lang="en-US" sz="1300" b="1"/>
              <a:t>builds trust with customers</a:t>
            </a:r>
            <a:r>
              <a:rPr lang="en-US" sz="1300"/>
              <a:t> and strengthens the company's reputation I</a:t>
            </a:r>
          </a:p>
          <a:p>
            <a:pPr algn="l">
              <a:lnSpc>
                <a:spcPts val="1800"/>
              </a:lnSpc>
              <a:buFont typeface="Arial" panose="020B0604020202020204" pitchFamily="34" charset="0"/>
              <a:buChar char="•"/>
            </a:pPr>
            <a:r>
              <a:rPr lang="en-US" sz="1300"/>
              <a:t>Overall, using predictive models helps companies save money and stay ahead of competitors.</a:t>
            </a:r>
          </a:p>
        </p:txBody>
      </p:sp>
      <p:sp>
        <p:nvSpPr>
          <p:cNvPr id="5" name="TextBox 4">
            <a:extLst>
              <a:ext uri="{FF2B5EF4-FFF2-40B4-BE49-F238E27FC236}">
                <a16:creationId xmlns:a16="http://schemas.microsoft.com/office/drawing/2014/main" id="{0E6E1EE1-87EB-7926-CAE1-02D90BFED436}"/>
              </a:ext>
            </a:extLst>
          </p:cNvPr>
          <p:cNvSpPr txBox="1"/>
          <p:nvPr/>
        </p:nvSpPr>
        <p:spPr>
          <a:xfrm>
            <a:off x="4725396" y="1317987"/>
            <a:ext cx="3587516" cy="3291991"/>
          </a:xfrm>
          <a:prstGeom prst="rect">
            <a:avLst/>
          </a:prstGeom>
          <a:noFill/>
        </p:spPr>
        <p:txBody>
          <a:bodyPr wrap="square">
            <a:spAutoFit/>
          </a:bodyPr>
          <a:lstStyle/>
          <a:p>
            <a:pPr algn="ctr">
              <a:buNone/>
            </a:pPr>
            <a:endParaRPr lang="en-US">
              <a:latin typeface="Roboto Slab" pitchFamily="2" charset="0"/>
              <a:ea typeface="Roboto Slab" pitchFamily="2" charset="0"/>
              <a:cs typeface="Roboto Slab" pitchFamily="2" charset="0"/>
            </a:endParaRPr>
          </a:p>
          <a:p>
            <a:pPr>
              <a:lnSpc>
                <a:spcPts val="1800"/>
              </a:lnSpc>
              <a:buFont typeface="Arial" panose="020B0604020202020204" pitchFamily="34" charset="0"/>
              <a:buChar char="•"/>
            </a:pPr>
            <a:r>
              <a:rPr lang="en-US" sz="1300">
                <a:latin typeface="Roboto Slab" pitchFamily="2" charset="0"/>
                <a:ea typeface="Roboto Slab" pitchFamily="2" charset="0"/>
                <a:cs typeface="Roboto Slab" pitchFamily="2" charset="0"/>
              </a:rPr>
              <a:t>Accurate quality prediction </a:t>
            </a:r>
            <a:r>
              <a:rPr lang="en-US" sz="1300" b="1">
                <a:latin typeface="Roboto Slab" pitchFamily="2" charset="0"/>
                <a:ea typeface="Roboto Slab" pitchFamily="2" charset="0"/>
                <a:cs typeface="Roboto Slab" pitchFamily="2" charset="0"/>
              </a:rPr>
              <a:t>improves food sustainability</a:t>
            </a:r>
            <a:r>
              <a:rPr lang="en-US" sz="1300">
                <a:latin typeface="Roboto Slab" pitchFamily="2" charset="0"/>
                <a:ea typeface="Roboto Slab" pitchFamily="2" charset="0"/>
                <a:cs typeface="Roboto Slab" pitchFamily="2" charset="0"/>
              </a:rPr>
              <a:t> by reducing the amount of good produce that gets thrown away.</a:t>
            </a:r>
          </a:p>
          <a:p>
            <a:pPr>
              <a:lnSpc>
                <a:spcPts val="1800"/>
              </a:lnSpc>
              <a:buFont typeface="Arial" panose="020B0604020202020204" pitchFamily="34" charset="0"/>
              <a:buChar char="•"/>
            </a:pPr>
            <a:r>
              <a:rPr lang="en-US" sz="1300">
                <a:latin typeface="Roboto Slab" pitchFamily="2" charset="0"/>
                <a:ea typeface="Roboto Slab" pitchFamily="2" charset="0"/>
                <a:cs typeface="Roboto Slab" pitchFamily="2" charset="0"/>
              </a:rPr>
              <a:t>It </a:t>
            </a:r>
            <a:r>
              <a:rPr lang="en-US" sz="1300" b="1">
                <a:latin typeface="Roboto Slab" pitchFamily="2" charset="0"/>
                <a:ea typeface="Roboto Slab" pitchFamily="2" charset="0"/>
                <a:cs typeface="Roboto Slab" pitchFamily="2" charset="0"/>
              </a:rPr>
              <a:t>helps farmers</a:t>
            </a:r>
            <a:r>
              <a:rPr lang="en-US" sz="1300">
                <a:latin typeface="Roboto Slab" pitchFamily="2" charset="0"/>
                <a:ea typeface="Roboto Slab" pitchFamily="2" charset="0"/>
                <a:cs typeface="Roboto Slab" pitchFamily="2" charset="0"/>
              </a:rPr>
              <a:t>, both big and small, </a:t>
            </a:r>
            <a:r>
              <a:rPr lang="en-US" sz="1300" b="1">
                <a:latin typeface="Roboto Slab" pitchFamily="2" charset="0"/>
                <a:ea typeface="Roboto Slab" pitchFamily="2" charset="0"/>
                <a:cs typeface="Roboto Slab" pitchFamily="2" charset="0"/>
              </a:rPr>
              <a:t>get fair prices</a:t>
            </a:r>
            <a:r>
              <a:rPr lang="en-US" sz="1300">
                <a:latin typeface="Roboto Slab" pitchFamily="2" charset="0"/>
                <a:ea typeface="Roboto Slab" pitchFamily="2" charset="0"/>
                <a:cs typeface="Roboto Slab" pitchFamily="2" charset="0"/>
              </a:rPr>
              <a:t> for their products by using clear, objective measurements.</a:t>
            </a:r>
          </a:p>
          <a:p>
            <a:pPr>
              <a:lnSpc>
                <a:spcPts val="1800"/>
              </a:lnSpc>
              <a:buFont typeface="Arial" panose="020B0604020202020204" pitchFamily="34" charset="0"/>
              <a:buChar char="•"/>
            </a:pPr>
            <a:r>
              <a:rPr lang="en-US" sz="1300">
                <a:latin typeface="Roboto Slab" pitchFamily="2" charset="0"/>
                <a:ea typeface="Roboto Slab" pitchFamily="2" charset="0"/>
                <a:cs typeface="Roboto Slab" pitchFamily="2" charset="0"/>
              </a:rPr>
              <a:t>Better quality control and inventory management can </a:t>
            </a:r>
            <a:r>
              <a:rPr lang="en-US" sz="1300" b="1">
                <a:latin typeface="Roboto Slab" pitchFamily="2" charset="0"/>
                <a:ea typeface="Roboto Slab" pitchFamily="2" charset="0"/>
                <a:cs typeface="Roboto Slab" pitchFamily="2" charset="0"/>
              </a:rPr>
              <a:t>lower food costs</a:t>
            </a:r>
            <a:r>
              <a:rPr lang="en-US" sz="1300">
                <a:latin typeface="Roboto Slab" pitchFamily="2" charset="0"/>
                <a:ea typeface="Roboto Slab" pitchFamily="2" charset="0"/>
                <a:cs typeface="Roboto Slab" pitchFamily="2" charset="0"/>
              </a:rPr>
              <a:t> for consumers by reducing waste and shortages.</a:t>
            </a:r>
          </a:p>
          <a:p>
            <a:pPr>
              <a:lnSpc>
                <a:spcPts val="1800"/>
              </a:lnSpc>
              <a:buFont typeface="Arial" panose="020B0604020202020204" pitchFamily="34" charset="0"/>
              <a:buChar char="•"/>
            </a:pPr>
            <a:r>
              <a:rPr lang="en-US" sz="1300">
                <a:latin typeface="Roboto Slab" pitchFamily="2" charset="0"/>
                <a:ea typeface="Roboto Slab" pitchFamily="2" charset="0"/>
                <a:cs typeface="Roboto Slab" pitchFamily="2" charset="0"/>
              </a:rPr>
              <a:t>In the long term, these solutions support a more sustainable and affordable food system for everyone.</a:t>
            </a:r>
          </a:p>
        </p:txBody>
      </p:sp>
      <p:sp>
        <p:nvSpPr>
          <p:cNvPr id="13" name="TextBox 12">
            <a:extLst>
              <a:ext uri="{FF2B5EF4-FFF2-40B4-BE49-F238E27FC236}">
                <a16:creationId xmlns:a16="http://schemas.microsoft.com/office/drawing/2014/main" id="{C28D3F20-B29E-5F66-67A4-AAFA6BF4BDBE}"/>
              </a:ext>
            </a:extLst>
          </p:cNvPr>
          <p:cNvSpPr txBox="1"/>
          <p:nvPr/>
        </p:nvSpPr>
        <p:spPr>
          <a:xfrm>
            <a:off x="1399312" y="1194008"/>
            <a:ext cx="1914293" cy="307777"/>
          </a:xfrm>
          <a:prstGeom prst="rect">
            <a:avLst/>
          </a:prstGeom>
          <a:noFill/>
        </p:spPr>
        <p:txBody>
          <a:bodyPr wrap="square">
            <a:spAutoFit/>
          </a:bodyPr>
          <a:lstStyle/>
          <a:p>
            <a:pPr>
              <a:buNone/>
            </a:pPr>
            <a:r>
              <a:rPr lang="en-US" sz="1400" b="1">
                <a:solidFill>
                  <a:srgbClr val="D20001"/>
                </a:solidFill>
                <a:latin typeface="Roboto Slab" pitchFamily="2" charset="0"/>
                <a:ea typeface="Roboto Slab" pitchFamily="2" charset="0"/>
                <a:cs typeface="Roboto Slab" pitchFamily="2" charset="0"/>
              </a:rPr>
              <a:t>Business Benefits</a:t>
            </a:r>
          </a:p>
        </p:txBody>
      </p:sp>
      <p:sp>
        <p:nvSpPr>
          <p:cNvPr id="15" name="TextBox 14">
            <a:extLst>
              <a:ext uri="{FF2B5EF4-FFF2-40B4-BE49-F238E27FC236}">
                <a16:creationId xmlns:a16="http://schemas.microsoft.com/office/drawing/2014/main" id="{6EB765A5-1A7F-C4B0-C69D-427CC8F0590A}"/>
              </a:ext>
            </a:extLst>
          </p:cNvPr>
          <p:cNvSpPr txBox="1"/>
          <p:nvPr/>
        </p:nvSpPr>
        <p:spPr>
          <a:xfrm>
            <a:off x="4088875" y="1194007"/>
            <a:ext cx="4795024" cy="307777"/>
          </a:xfrm>
          <a:prstGeom prst="rect">
            <a:avLst/>
          </a:prstGeom>
          <a:noFill/>
        </p:spPr>
        <p:txBody>
          <a:bodyPr wrap="square">
            <a:spAutoFit/>
          </a:bodyPr>
          <a:lstStyle/>
          <a:p>
            <a:pPr algn="ctr">
              <a:buNone/>
            </a:pPr>
            <a:r>
              <a:rPr lang="en-US" b="1">
                <a:solidFill>
                  <a:srgbClr val="D20001"/>
                </a:solidFill>
                <a:latin typeface="Roboto Slab"/>
                <a:ea typeface="Roboto Slab"/>
                <a:cs typeface="Roboto Slab"/>
                <a:sym typeface="Roboto Slab"/>
              </a:rPr>
              <a:t>Societal</a:t>
            </a:r>
            <a:r>
              <a:rPr lang="en-US" b="1">
                <a:solidFill>
                  <a:schemeClr val="tx2">
                    <a:lumMod val="60000"/>
                    <a:lumOff val="40000"/>
                  </a:schemeClr>
                </a:solidFill>
                <a:latin typeface="Roboto Slab" pitchFamily="2" charset="0"/>
                <a:ea typeface="Roboto Slab" pitchFamily="2" charset="0"/>
                <a:cs typeface="Roboto Slab" pitchFamily="2" charset="0"/>
              </a:rPr>
              <a:t> </a:t>
            </a:r>
            <a:r>
              <a:rPr lang="en-US" b="1">
                <a:solidFill>
                  <a:srgbClr val="D20001"/>
                </a:solidFill>
                <a:latin typeface="Roboto Slab"/>
                <a:ea typeface="Roboto Slab"/>
                <a:cs typeface="Roboto Slab"/>
              </a:rPr>
              <a:t>Benefits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06"/>
        <p:cNvGrpSpPr/>
        <p:nvPr/>
      </p:nvGrpSpPr>
      <p:grpSpPr>
        <a:xfrm>
          <a:off x="0" y="0"/>
          <a:ext cx="0" cy="0"/>
          <a:chOff x="0" y="0"/>
          <a:chExt cx="0" cy="0"/>
        </a:xfrm>
      </p:grpSpPr>
      <p:sp>
        <p:nvSpPr>
          <p:cNvPr id="39" name="Google Shape;9517;p63">
            <a:extLst>
              <a:ext uri="{FF2B5EF4-FFF2-40B4-BE49-F238E27FC236}">
                <a16:creationId xmlns:a16="http://schemas.microsoft.com/office/drawing/2014/main" id="{73121C96-DD8C-6BBF-041A-5A7141DA9177}"/>
              </a:ext>
            </a:extLst>
          </p:cNvPr>
          <p:cNvSpPr/>
          <p:nvPr/>
        </p:nvSpPr>
        <p:spPr>
          <a:xfrm>
            <a:off x="270138" y="2980960"/>
            <a:ext cx="4705437" cy="1859489"/>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517;p63">
            <a:extLst>
              <a:ext uri="{FF2B5EF4-FFF2-40B4-BE49-F238E27FC236}">
                <a16:creationId xmlns:a16="http://schemas.microsoft.com/office/drawing/2014/main" id="{75425ADF-5E9F-7AEC-E11E-4F2965349714}"/>
              </a:ext>
            </a:extLst>
          </p:cNvPr>
          <p:cNvSpPr/>
          <p:nvPr/>
        </p:nvSpPr>
        <p:spPr>
          <a:xfrm>
            <a:off x="5214555" y="1641409"/>
            <a:ext cx="3610124" cy="2305299"/>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17;p63">
            <a:extLst>
              <a:ext uri="{FF2B5EF4-FFF2-40B4-BE49-F238E27FC236}">
                <a16:creationId xmlns:a16="http://schemas.microsoft.com/office/drawing/2014/main" id="{BAA8D656-DA19-677E-5321-5D9AD7D06CF6}"/>
              </a:ext>
            </a:extLst>
          </p:cNvPr>
          <p:cNvSpPr/>
          <p:nvPr/>
        </p:nvSpPr>
        <p:spPr>
          <a:xfrm>
            <a:off x="270138" y="1076351"/>
            <a:ext cx="4705437" cy="1691296"/>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596;p44">
            <a:extLst>
              <a:ext uri="{FF2B5EF4-FFF2-40B4-BE49-F238E27FC236}">
                <a16:creationId xmlns:a16="http://schemas.microsoft.com/office/drawing/2014/main" id="{76952A08-A5CA-28F4-3D87-901589086BB9}"/>
              </a:ext>
            </a:extLst>
          </p:cNvPr>
          <p:cNvSpPr txBox="1">
            <a:spLocks/>
          </p:cNvSpPr>
          <p:nvPr/>
        </p:nvSpPr>
        <p:spPr>
          <a:xfrm>
            <a:off x="389105" y="224240"/>
            <a:ext cx="6838822" cy="530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Grand Hotel"/>
              <a:buNone/>
              <a:defRPr sz="4800" b="0" i="0" u="none" strike="noStrike" cap="none">
                <a:solidFill>
                  <a:schemeClr val="dk1"/>
                </a:solidFill>
                <a:latin typeface="Grand Hotel"/>
                <a:ea typeface="Grand Hotel"/>
                <a:cs typeface="Grand Hotel"/>
                <a:sym typeface="Grand Hotel"/>
              </a:defRPr>
            </a:lvl1pPr>
            <a:lvl2pPr marR="0" lvl="1"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2pPr>
            <a:lvl3pPr marR="0" lvl="2"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3pPr>
            <a:lvl4pPr marR="0" lvl="3"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4pPr>
            <a:lvl5pPr marR="0" lvl="4"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5pPr>
            <a:lvl6pPr marR="0" lvl="5"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6pPr>
            <a:lvl7pPr marR="0" lvl="6"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7pPr>
            <a:lvl8pPr marR="0" lvl="7"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8pPr>
            <a:lvl9pPr marR="0" lvl="8"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9pPr>
          </a:lstStyle>
          <a:p>
            <a:endParaRPr lang="en-US" sz="2500" b="1">
              <a:latin typeface="Raleway" pitchFamily="2" charset="77"/>
            </a:endParaRPr>
          </a:p>
        </p:txBody>
      </p:sp>
      <p:sp>
        <p:nvSpPr>
          <p:cNvPr id="5" name="TextBox 4">
            <a:extLst>
              <a:ext uri="{FF2B5EF4-FFF2-40B4-BE49-F238E27FC236}">
                <a16:creationId xmlns:a16="http://schemas.microsoft.com/office/drawing/2014/main" id="{1587C1C4-0D79-5DEF-FC61-1A3A12636076}"/>
              </a:ext>
            </a:extLst>
          </p:cNvPr>
          <p:cNvSpPr txBox="1"/>
          <p:nvPr/>
        </p:nvSpPr>
        <p:spPr>
          <a:xfrm>
            <a:off x="389105" y="303051"/>
            <a:ext cx="7967104" cy="477054"/>
          </a:xfrm>
          <a:prstGeom prst="rect">
            <a:avLst/>
          </a:prstGeom>
          <a:noFill/>
        </p:spPr>
        <p:txBody>
          <a:bodyPr wrap="square">
            <a:spAutoFit/>
          </a:bodyPr>
          <a:lstStyle/>
          <a:p>
            <a:pPr algn="l">
              <a:spcBef>
                <a:spcPts val="900"/>
              </a:spcBef>
              <a:spcAft>
                <a:spcPts val="900"/>
              </a:spcAft>
              <a:buNone/>
            </a:pPr>
            <a:r>
              <a:rPr lang="en-US" sz="2500" b="1" i="0">
                <a:solidFill>
                  <a:schemeClr val="bg2"/>
                </a:solidFill>
                <a:effectLst/>
                <a:latin typeface="Raleway" pitchFamily="2" charset="77"/>
              </a:rPr>
              <a:t>03. Solution Methodology and Evaluation Metrics</a:t>
            </a:r>
            <a:endParaRPr lang="en-US" sz="2500" b="0" i="0">
              <a:solidFill>
                <a:schemeClr val="bg2"/>
              </a:solidFill>
              <a:effectLst/>
              <a:latin typeface="Raleway" pitchFamily="2" charset="77"/>
            </a:endParaRPr>
          </a:p>
        </p:txBody>
      </p:sp>
      <p:sp>
        <p:nvSpPr>
          <p:cNvPr id="9" name="Subtitle 8">
            <a:extLst>
              <a:ext uri="{FF2B5EF4-FFF2-40B4-BE49-F238E27FC236}">
                <a16:creationId xmlns:a16="http://schemas.microsoft.com/office/drawing/2014/main" id="{18F71CE3-6423-04B9-3924-5BF5F125BCDC}"/>
              </a:ext>
            </a:extLst>
          </p:cNvPr>
          <p:cNvSpPr>
            <a:spLocks noGrp="1"/>
          </p:cNvSpPr>
          <p:nvPr>
            <p:ph type="subTitle" idx="1"/>
          </p:nvPr>
        </p:nvSpPr>
        <p:spPr>
          <a:xfrm>
            <a:off x="126336" y="1246144"/>
            <a:ext cx="4849239" cy="1351709"/>
          </a:xfrm>
        </p:spPr>
        <p:txBody>
          <a:bodyPr/>
          <a:lstStyle/>
          <a:p>
            <a:pPr algn="l">
              <a:buFont typeface="Arial" panose="020B0604020202020204" pitchFamily="34" charset="0"/>
              <a:buChar char="•"/>
            </a:pPr>
            <a:r>
              <a:rPr lang="en-US" b="1"/>
              <a:t>Approach: </a:t>
            </a:r>
            <a:r>
              <a:rPr lang="en-US"/>
              <a:t>Used Orange Data Mining</a:t>
            </a:r>
          </a:p>
          <a:p>
            <a:pPr algn="l">
              <a:buFont typeface="Arial" panose="020B0604020202020204" pitchFamily="34" charset="0"/>
              <a:buChar char="•"/>
            </a:pPr>
            <a:r>
              <a:rPr lang="en-US" b="1"/>
              <a:t>Algorithms</a:t>
            </a:r>
            <a:r>
              <a:rPr lang="en-US"/>
              <a:t>: Decision Trees and Neural Networks</a:t>
            </a:r>
          </a:p>
          <a:p>
            <a:pPr algn="l">
              <a:buFont typeface="Arial" panose="020B0604020202020204" pitchFamily="34" charset="0"/>
              <a:buChar char="•"/>
            </a:pPr>
            <a:r>
              <a:rPr lang="en-US" b="1"/>
              <a:t>Goal</a:t>
            </a:r>
            <a:r>
              <a:rPr lang="en-US"/>
              <a:t>: Predict apple quality using features like size, weight, sweetness, crunchiness, juiciness, ripeness, and acidity</a:t>
            </a:r>
          </a:p>
        </p:txBody>
      </p:sp>
      <p:sp>
        <p:nvSpPr>
          <p:cNvPr id="21" name="TextBox 20">
            <a:extLst>
              <a:ext uri="{FF2B5EF4-FFF2-40B4-BE49-F238E27FC236}">
                <a16:creationId xmlns:a16="http://schemas.microsoft.com/office/drawing/2014/main" id="{B535CBFE-842D-33DE-16EC-050F8960D246}"/>
              </a:ext>
            </a:extLst>
          </p:cNvPr>
          <p:cNvSpPr txBox="1"/>
          <p:nvPr/>
        </p:nvSpPr>
        <p:spPr>
          <a:xfrm>
            <a:off x="5066954" y="1670673"/>
            <a:ext cx="3905325" cy="2246769"/>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400" b="1" i="0" u="none" strike="noStrike" kern="0" cap="none" spc="0" normalizeH="0" baseline="0" noProof="0">
                <a:ln>
                  <a:noFill/>
                </a:ln>
                <a:solidFill>
                  <a:srgbClr val="282622"/>
                </a:solidFill>
                <a:effectLst/>
                <a:uLnTx/>
                <a:uFillTx/>
                <a:latin typeface="Roboto Slab"/>
                <a:ea typeface="Roboto Slab"/>
                <a:cs typeface="Roboto Slab"/>
                <a:sym typeface="Roboto Slab"/>
              </a:rPr>
              <a:t>Steps</a:t>
            </a: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a:t>
            </a:r>
          </a:p>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endPar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endParaRPr>
          </a:p>
          <a:p>
            <a:pPr marL="457200" marR="0" lvl="0" indent="-317500" defTabSz="914400" rtl="0" eaLnBrk="1" fontAlgn="auto" latinLnBrk="0" hangingPunct="1">
              <a:lnSpc>
                <a:spcPct val="100000"/>
              </a:lnSpc>
              <a:spcBef>
                <a:spcPts val="0"/>
              </a:spcBef>
              <a:spcAft>
                <a:spcPts val="0"/>
              </a:spcAft>
              <a:buClr>
                <a:srgbClr val="282622"/>
              </a:buClr>
              <a:buSzPts val="1400"/>
              <a:buFont typeface="Arial" panose="020B0604020202020204" pitchFamily="34" charset="0"/>
              <a:buChar char="•"/>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Data preprocessing (handle missing values, normalization)</a:t>
            </a:r>
          </a:p>
          <a:p>
            <a:pPr marL="457200" marR="0" lvl="0" indent="-317500" defTabSz="914400" rtl="0" eaLnBrk="1" fontAlgn="auto" latinLnBrk="0" hangingPunct="1">
              <a:lnSpc>
                <a:spcPct val="100000"/>
              </a:lnSpc>
              <a:spcBef>
                <a:spcPts val="0"/>
              </a:spcBef>
              <a:spcAft>
                <a:spcPts val="0"/>
              </a:spcAft>
              <a:buClr>
                <a:srgbClr val="282622"/>
              </a:buClr>
              <a:buSzPts val="1400"/>
              <a:buFont typeface="Arial" panose="020B0604020202020204" pitchFamily="34" charset="0"/>
              <a:buChar char="•"/>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Train/test split (80% training, 20% testing)</a:t>
            </a:r>
          </a:p>
          <a:p>
            <a:pPr marL="457200" marR="0" lvl="0" indent="-317500" defTabSz="914400" rtl="0" eaLnBrk="1" fontAlgn="auto" latinLnBrk="0" hangingPunct="1">
              <a:lnSpc>
                <a:spcPct val="100000"/>
              </a:lnSpc>
              <a:spcBef>
                <a:spcPts val="0"/>
              </a:spcBef>
              <a:spcAft>
                <a:spcPts val="0"/>
              </a:spcAft>
              <a:buClr>
                <a:srgbClr val="282622"/>
              </a:buClr>
              <a:buSzPts val="1400"/>
              <a:buFont typeface="Arial" panose="020B0604020202020204" pitchFamily="34" charset="0"/>
              <a:buChar char="•"/>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Built Decision Tree and Neural Network models</a:t>
            </a:r>
          </a:p>
          <a:p>
            <a:pPr marL="457200" marR="0" lvl="0" indent="-317500" defTabSz="914400" rtl="0" eaLnBrk="1" fontAlgn="auto" latinLnBrk="0" hangingPunct="1">
              <a:lnSpc>
                <a:spcPct val="100000"/>
              </a:lnSpc>
              <a:spcBef>
                <a:spcPts val="0"/>
              </a:spcBef>
              <a:spcAft>
                <a:spcPts val="0"/>
              </a:spcAft>
              <a:buClr>
                <a:srgbClr val="282622"/>
              </a:buClr>
              <a:buSzPts val="1400"/>
              <a:buFont typeface="Arial" panose="020B0604020202020204" pitchFamily="34" charset="0"/>
              <a:buChar char="•"/>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Model evaluation using cross-validation and test sets</a:t>
            </a:r>
          </a:p>
        </p:txBody>
      </p:sp>
      <p:sp>
        <p:nvSpPr>
          <p:cNvPr id="23" name="TextBox 22">
            <a:extLst>
              <a:ext uri="{FF2B5EF4-FFF2-40B4-BE49-F238E27FC236}">
                <a16:creationId xmlns:a16="http://schemas.microsoft.com/office/drawing/2014/main" id="{5FE2A61B-99A9-4C77-162A-0B8BE3A73737}"/>
              </a:ext>
            </a:extLst>
          </p:cNvPr>
          <p:cNvSpPr txBox="1"/>
          <p:nvPr/>
        </p:nvSpPr>
        <p:spPr>
          <a:xfrm>
            <a:off x="161493" y="3002763"/>
            <a:ext cx="4814082" cy="1815882"/>
          </a:xfrm>
          <a:prstGeom prst="rect">
            <a:avLst/>
          </a:prstGeom>
          <a:noFill/>
        </p:spPr>
        <p:txBody>
          <a:bodyPr wrap="square">
            <a:spAutoFit/>
          </a:bodyPr>
          <a:lstStyle/>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400" b="1" i="0" u="none" strike="noStrike" kern="0" cap="none" spc="0" normalizeH="0" baseline="0" noProof="0">
                <a:ln>
                  <a:noFill/>
                </a:ln>
                <a:solidFill>
                  <a:srgbClr val="282622"/>
                </a:solidFill>
                <a:effectLst/>
                <a:uLnTx/>
                <a:uFillTx/>
                <a:latin typeface="Roboto Slab"/>
                <a:ea typeface="Roboto Slab"/>
                <a:cs typeface="Roboto Slab"/>
                <a:sym typeface="Roboto Slab"/>
              </a:rPr>
              <a:t>Evaluation Metrics:</a:t>
            </a:r>
          </a:p>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Accuracy</a:t>
            </a:r>
          </a:p>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Precision</a:t>
            </a:r>
          </a:p>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Recall</a:t>
            </a:r>
          </a:p>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F1 Score</a:t>
            </a:r>
          </a:p>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AUC (Area Under the Curve)</a:t>
            </a:r>
          </a:p>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400" b="1" i="0" u="none" strike="noStrike" kern="0" cap="none" spc="0" normalizeH="0" baseline="0" noProof="0">
                <a:ln>
                  <a:noFill/>
                </a:ln>
                <a:solidFill>
                  <a:srgbClr val="282622"/>
                </a:solidFill>
                <a:effectLst/>
                <a:uLnTx/>
                <a:uFillTx/>
                <a:latin typeface="Roboto Slab"/>
                <a:ea typeface="Roboto Slab"/>
                <a:cs typeface="Roboto Slab"/>
                <a:sym typeface="Roboto Slab"/>
              </a:rPr>
              <a:t>Purpose:</a:t>
            </a:r>
          </a:p>
          <a:p>
            <a:pPr marL="457200" marR="0" lvl="0" indent="-317500" algn="ctr" defTabSz="914400" rtl="0" eaLnBrk="1" fontAlgn="auto" latinLnBrk="0" hangingPunct="1">
              <a:lnSpc>
                <a:spcPct val="100000"/>
              </a:lnSpc>
              <a:spcBef>
                <a:spcPts val="0"/>
              </a:spcBef>
              <a:spcAft>
                <a:spcPts val="0"/>
              </a:spcAft>
              <a:buClr>
                <a:srgbClr val="282622"/>
              </a:buClr>
              <a:buSzPts val="1400"/>
              <a:buFont typeface="Roboto Slab"/>
              <a:buNone/>
              <a:tabLst/>
              <a:defRPr/>
            </a:pPr>
            <a:r>
              <a:rPr kumimoji="0" lang="en-US" sz="1400" b="0" i="0" u="none" strike="noStrike" kern="0" cap="none" spc="0" normalizeH="0" baseline="0" noProof="0">
                <a:ln>
                  <a:noFill/>
                </a:ln>
                <a:solidFill>
                  <a:srgbClr val="282622"/>
                </a:solidFill>
                <a:effectLst/>
                <a:uLnTx/>
                <a:uFillTx/>
                <a:latin typeface="Roboto Slab"/>
                <a:ea typeface="Roboto Slab"/>
                <a:cs typeface="Roboto Slab"/>
                <a:sym typeface="Roboto Slab"/>
              </a:rPr>
              <a:t>Evaluate overall performance and model robustness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54"/>
        <p:cNvGrpSpPr/>
        <p:nvPr/>
      </p:nvGrpSpPr>
      <p:grpSpPr>
        <a:xfrm>
          <a:off x="0" y="0"/>
          <a:ext cx="0" cy="0"/>
          <a:chOff x="0" y="0"/>
          <a:chExt cx="0" cy="0"/>
        </a:xfrm>
      </p:grpSpPr>
      <p:sp>
        <p:nvSpPr>
          <p:cNvPr id="61" name="Google Shape;9517;p63">
            <a:extLst>
              <a:ext uri="{FF2B5EF4-FFF2-40B4-BE49-F238E27FC236}">
                <a16:creationId xmlns:a16="http://schemas.microsoft.com/office/drawing/2014/main" id="{59149525-32B8-AE67-F8F7-1E1F82447EAC}"/>
              </a:ext>
            </a:extLst>
          </p:cNvPr>
          <p:cNvSpPr/>
          <p:nvPr/>
        </p:nvSpPr>
        <p:spPr>
          <a:xfrm>
            <a:off x="141687" y="1394393"/>
            <a:ext cx="3530912" cy="2762976"/>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46"/>
          <p:cNvSpPr txBox="1">
            <a:spLocks noGrp="1"/>
          </p:cNvSpPr>
          <p:nvPr>
            <p:ph type="body" idx="1"/>
          </p:nvPr>
        </p:nvSpPr>
        <p:spPr>
          <a:xfrm>
            <a:off x="94372" y="1507754"/>
            <a:ext cx="3536567" cy="2649614"/>
          </a:xfrm>
          <a:prstGeom prst="rect">
            <a:avLst/>
          </a:prstGeom>
        </p:spPr>
        <p:txBody>
          <a:bodyPr spcFirstLastPara="1" wrap="square" lIns="91425" tIns="91425" rIns="91425" bIns="91425" anchor="t" anchorCtr="0">
            <a:noAutofit/>
          </a:bodyPr>
          <a:lstStyle/>
          <a:p>
            <a:pPr>
              <a:buNone/>
            </a:pPr>
            <a:r>
              <a:rPr lang="en-US" b="1"/>
              <a:t>Dataset Source:</a:t>
            </a:r>
            <a:endParaRPr lang="en-US"/>
          </a:p>
          <a:p>
            <a:pPr>
              <a:buFont typeface="Arial" panose="020B0604020202020204" pitchFamily="34" charset="0"/>
              <a:buChar char="•"/>
            </a:pPr>
            <a:r>
              <a:rPr lang="en-US"/>
              <a:t>Apple Quality Dataset from Kaggle</a:t>
            </a:r>
          </a:p>
          <a:p>
            <a:pPr>
              <a:buFont typeface="Arial" panose="020B0604020202020204" pitchFamily="34" charset="0"/>
              <a:buChar char="•"/>
            </a:pPr>
            <a:r>
              <a:rPr lang="en-US"/>
              <a:t>Focus: Predict apple quality based on measurable features</a:t>
            </a:r>
          </a:p>
          <a:p>
            <a:pPr>
              <a:buNone/>
            </a:pPr>
            <a:r>
              <a:rPr lang="en-US" b="1"/>
              <a:t>Dataset Details:</a:t>
            </a:r>
            <a:endParaRPr lang="en-US"/>
          </a:p>
          <a:p>
            <a:pPr>
              <a:buFont typeface="Arial" panose="020B0604020202020204" pitchFamily="34" charset="0"/>
              <a:buChar char="•"/>
            </a:pPr>
            <a:r>
              <a:rPr lang="en-US"/>
              <a:t>Originally: ~4,000 entries</a:t>
            </a:r>
          </a:p>
          <a:p>
            <a:pPr>
              <a:buFont typeface="Arial" panose="020B0604020202020204" pitchFamily="34" charset="0"/>
              <a:buChar char="•"/>
            </a:pPr>
            <a:r>
              <a:rPr lang="en-US"/>
              <a:t>0 missing values (dataset is ready to use</a:t>
            </a:r>
          </a:p>
          <a:p>
            <a:pPr>
              <a:buNone/>
            </a:pPr>
            <a:r>
              <a:rPr lang="en-US" b="1"/>
              <a:t>Target Variable:</a:t>
            </a:r>
            <a:endParaRPr lang="en-US"/>
          </a:p>
          <a:p>
            <a:pPr>
              <a:buFont typeface="Arial" panose="020B0604020202020204" pitchFamily="34" charset="0"/>
              <a:buChar char="•"/>
            </a:pPr>
            <a:r>
              <a:rPr lang="en-US" b="1"/>
              <a:t>Quality</a:t>
            </a:r>
            <a:r>
              <a:rPr lang="en-US"/>
              <a:t> (Binary classification: Good or Bad)</a:t>
            </a:r>
          </a:p>
        </p:txBody>
      </p:sp>
      <p:grpSp>
        <p:nvGrpSpPr>
          <p:cNvPr id="6657" name="Google Shape;6657;p46"/>
          <p:cNvGrpSpPr/>
          <p:nvPr/>
        </p:nvGrpSpPr>
        <p:grpSpPr>
          <a:xfrm rot="9429634">
            <a:off x="-837425" y="-1400718"/>
            <a:ext cx="1379427" cy="2801435"/>
            <a:chOff x="3457275" y="-1276700"/>
            <a:chExt cx="462450" cy="939175"/>
          </a:xfrm>
        </p:grpSpPr>
        <p:sp>
          <p:nvSpPr>
            <p:cNvPr id="6658" name="Google Shape;6658;p46"/>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46"/>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6"/>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6"/>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6"/>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46"/>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46"/>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46"/>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46"/>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46"/>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46"/>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6"/>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46"/>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46"/>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6"/>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6"/>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6"/>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6"/>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46"/>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46"/>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46"/>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6"/>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6"/>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46"/>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6"/>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46"/>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46"/>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46"/>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46"/>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46"/>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6"/>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46"/>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6"/>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6"/>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46"/>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6"/>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46"/>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46"/>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46"/>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46"/>
          <p:cNvGrpSpPr/>
          <p:nvPr/>
        </p:nvGrpSpPr>
        <p:grpSpPr>
          <a:xfrm rot="-9429634" flipH="1">
            <a:off x="8547187" y="2628221"/>
            <a:ext cx="1379427" cy="2801435"/>
            <a:chOff x="3457275" y="-1276700"/>
            <a:chExt cx="462450" cy="939175"/>
          </a:xfrm>
        </p:grpSpPr>
        <p:sp>
          <p:nvSpPr>
            <p:cNvPr id="6704" name="Google Shape;6704;p46"/>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6"/>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6"/>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6"/>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46"/>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46"/>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6"/>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6"/>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46"/>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46"/>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46"/>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6"/>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6"/>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6"/>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6"/>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6"/>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46"/>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46"/>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6"/>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6"/>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6"/>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6"/>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46"/>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46"/>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46"/>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6"/>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6"/>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6"/>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6"/>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6"/>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46"/>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46"/>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46"/>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6"/>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6"/>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46"/>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6"/>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6"/>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6"/>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6121;p43">
            <a:extLst>
              <a:ext uri="{FF2B5EF4-FFF2-40B4-BE49-F238E27FC236}">
                <a16:creationId xmlns:a16="http://schemas.microsoft.com/office/drawing/2014/main" id="{1CEC80C6-F411-0454-0165-D311F055E365}"/>
              </a:ext>
            </a:extLst>
          </p:cNvPr>
          <p:cNvSpPr txBox="1">
            <a:spLocks/>
          </p:cNvSpPr>
          <p:nvPr/>
        </p:nvSpPr>
        <p:spPr>
          <a:xfrm>
            <a:off x="-147711" y="196652"/>
            <a:ext cx="6186862" cy="473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1pPr>
            <a:lvl2pPr marR="0" lvl="1"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2pPr>
            <a:lvl3pPr marR="0" lvl="2"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3pPr>
            <a:lvl4pPr marR="0" lvl="3"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4pPr>
            <a:lvl5pPr marR="0" lvl="4"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5pPr>
            <a:lvl6pPr marR="0" lvl="5"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6pPr>
            <a:lvl7pPr marR="0" lvl="6"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7pPr>
            <a:lvl8pPr marR="0" lvl="7"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8pPr>
            <a:lvl9pPr marR="0" lvl="8"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9pPr>
          </a:lstStyle>
          <a:p>
            <a:r>
              <a:rPr lang="en-US" sz="2500" b="1">
                <a:solidFill>
                  <a:schemeClr val="tx1"/>
                </a:solidFill>
                <a:latin typeface="Raleway" pitchFamily="2" charset="77"/>
              </a:rPr>
              <a:t>04. Description of the Dataset</a:t>
            </a:r>
          </a:p>
        </p:txBody>
      </p:sp>
      <p:sp>
        <p:nvSpPr>
          <p:cNvPr id="8" name="TextBox 7">
            <a:extLst>
              <a:ext uri="{FF2B5EF4-FFF2-40B4-BE49-F238E27FC236}">
                <a16:creationId xmlns:a16="http://schemas.microsoft.com/office/drawing/2014/main" id="{D2F27A29-7145-E3B2-46D7-B4E332286ACF}"/>
              </a:ext>
            </a:extLst>
          </p:cNvPr>
          <p:cNvSpPr txBox="1"/>
          <p:nvPr/>
        </p:nvSpPr>
        <p:spPr>
          <a:xfrm>
            <a:off x="4433997" y="838509"/>
            <a:ext cx="4462435" cy="523220"/>
          </a:xfrm>
          <a:prstGeom prst="rect">
            <a:avLst/>
          </a:prstGeom>
          <a:noFill/>
        </p:spPr>
        <p:txBody>
          <a:bodyPr wrap="square">
            <a:spAutoFit/>
          </a:bodyPr>
          <a:lstStyle/>
          <a:p>
            <a:pPr>
              <a:buNone/>
            </a:pPr>
            <a:r>
              <a:rPr lang="en-US" b="1">
                <a:solidFill>
                  <a:srgbClr val="D20001"/>
                </a:solidFill>
                <a:latin typeface="Roboto Slab" pitchFamily="2" charset="0"/>
                <a:ea typeface="Roboto Slab" pitchFamily="2" charset="0"/>
                <a:cs typeface="Roboto Slab" pitchFamily="2" charset="0"/>
              </a:rPr>
              <a:t>Features</a:t>
            </a:r>
            <a:r>
              <a:rPr lang="en-US" b="1">
                <a:latin typeface="Roboto Slab" pitchFamily="2" charset="0"/>
                <a:ea typeface="Roboto Slab" pitchFamily="2" charset="0"/>
                <a:cs typeface="Roboto Slab" pitchFamily="2" charset="0"/>
              </a:rPr>
              <a:t>: </a:t>
            </a:r>
            <a:r>
              <a:rPr lang="en-US">
                <a:latin typeface="Roboto Slab" pitchFamily="2" charset="0"/>
                <a:ea typeface="Roboto Slab" pitchFamily="2" charset="0"/>
                <a:cs typeface="Roboto Slab" pitchFamily="2" charset="0"/>
              </a:rPr>
              <a:t>8 input features describing physical and chemical properties:</a:t>
            </a:r>
          </a:p>
        </p:txBody>
      </p:sp>
      <p:sp>
        <p:nvSpPr>
          <p:cNvPr id="9" name="Google Shape;10098;p68">
            <a:extLst>
              <a:ext uri="{FF2B5EF4-FFF2-40B4-BE49-F238E27FC236}">
                <a16:creationId xmlns:a16="http://schemas.microsoft.com/office/drawing/2014/main" id="{A6229AFF-2DC2-27AD-F808-39C07E72DCC2}"/>
              </a:ext>
            </a:extLst>
          </p:cNvPr>
          <p:cNvSpPr/>
          <p:nvPr/>
        </p:nvSpPr>
        <p:spPr>
          <a:xfrm>
            <a:off x="6506365" y="2684928"/>
            <a:ext cx="317700" cy="317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099;p68">
            <a:extLst>
              <a:ext uri="{FF2B5EF4-FFF2-40B4-BE49-F238E27FC236}">
                <a16:creationId xmlns:a16="http://schemas.microsoft.com/office/drawing/2014/main" id="{2770F36C-C299-CF5D-55ED-51F2746EB9B9}"/>
              </a:ext>
            </a:extLst>
          </p:cNvPr>
          <p:cNvCxnSpPr>
            <a:cxnSpLocks/>
            <a:stCxn id="21" idx="2"/>
            <a:endCxn id="9" idx="1"/>
          </p:cNvCxnSpPr>
          <p:nvPr/>
        </p:nvCxnSpPr>
        <p:spPr>
          <a:xfrm rot="16200000" flipH="1">
            <a:off x="5863230" y="2041792"/>
            <a:ext cx="886989" cy="492333"/>
          </a:xfrm>
          <a:prstGeom prst="curvedConnector3">
            <a:avLst>
              <a:gd name="adj1" fmla="val 50000"/>
            </a:avLst>
          </a:prstGeom>
          <a:noFill/>
          <a:ln w="19050" cap="flat" cmpd="sng">
            <a:solidFill>
              <a:schemeClr val="dk1"/>
            </a:solidFill>
            <a:prstDash val="dash"/>
            <a:round/>
            <a:headEnd type="oval" w="med" len="med"/>
            <a:tailEnd type="none" w="med" len="med"/>
          </a:ln>
        </p:spPr>
      </p:cxnSp>
      <p:cxnSp>
        <p:nvCxnSpPr>
          <p:cNvPr id="11" name="Google Shape;10101;p68">
            <a:extLst>
              <a:ext uri="{FF2B5EF4-FFF2-40B4-BE49-F238E27FC236}">
                <a16:creationId xmlns:a16="http://schemas.microsoft.com/office/drawing/2014/main" id="{054C2409-52B4-FF11-BD46-4C755972C090}"/>
              </a:ext>
            </a:extLst>
          </p:cNvPr>
          <p:cNvCxnSpPr>
            <a:stCxn id="25" idx="2"/>
            <a:endCxn id="9" idx="7"/>
          </p:cNvCxnSpPr>
          <p:nvPr/>
        </p:nvCxnSpPr>
        <p:spPr>
          <a:xfrm rot="5400000">
            <a:off x="6725385" y="1903453"/>
            <a:ext cx="880156" cy="775847"/>
          </a:xfrm>
          <a:prstGeom prst="curvedConnector3">
            <a:avLst>
              <a:gd name="adj1" fmla="val 50000"/>
            </a:avLst>
          </a:prstGeom>
          <a:noFill/>
          <a:ln w="19050" cap="flat" cmpd="sng">
            <a:solidFill>
              <a:schemeClr val="dk1"/>
            </a:solidFill>
            <a:prstDash val="dash"/>
            <a:round/>
            <a:headEnd type="oval" w="med" len="med"/>
            <a:tailEnd type="none" w="med" len="med"/>
          </a:ln>
        </p:spPr>
      </p:cxnSp>
      <p:cxnSp>
        <p:nvCxnSpPr>
          <p:cNvPr id="12" name="Google Shape;10103;p68">
            <a:extLst>
              <a:ext uri="{FF2B5EF4-FFF2-40B4-BE49-F238E27FC236}">
                <a16:creationId xmlns:a16="http://schemas.microsoft.com/office/drawing/2014/main" id="{20D6E933-CDB4-25BB-9ADA-B9A52F7959DC}"/>
              </a:ext>
            </a:extLst>
          </p:cNvPr>
          <p:cNvCxnSpPr>
            <a:stCxn id="22" idx="0"/>
            <a:endCxn id="9" idx="3"/>
          </p:cNvCxnSpPr>
          <p:nvPr/>
        </p:nvCxnSpPr>
        <p:spPr>
          <a:xfrm rot="5400000" flipH="1" flipV="1">
            <a:off x="5888950" y="3373877"/>
            <a:ext cx="1081715" cy="246167"/>
          </a:xfrm>
          <a:prstGeom prst="curvedConnector3">
            <a:avLst>
              <a:gd name="adj1" fmla="val 50000"/>
            </a:avLst>
          </a:prstGeom>
          <a:noFill/>
          <a:ln w="19050" cap="flat" cmpd="sng">
            <a:solidFill>
              <a:schemeClr val="dk1"/>
            </a:solidFill>
            <a:prstDash val="dash"/>
            <a:round/>
            <a:headEnd type="oval" w="med" len="med"/>
            <a:tailEnd type="none" w="med" len="med"/>
          </a:ln>
        </p:spPr>
      </p:cxnSp>
      <p:cxnSp>
        <p:nvCxnSpPr>
          <p:cNvPr id="13" name="Google Shape;10105;p68">
            <a:extLst>
              <a:ext uri="{FF2B5EF4-FFF2-40B4-BE49-F238E27FC236}">
                <a16:creationId xmlns:a16="http://schemas.microsoft.com/office/drawing/2014/main" id="{726A5C43-6C33-C587-BF8F-38E46BBAB9D3}"/>
              </a:ext>
            </a:extLst>
          </p:cNvPr>
          <p:cNvCxnSpPr>
            <a:cxnSpLocks/>
            <a:stCxn id="26" idx="0"/>
            <a:endCxn id="9" idx="5"/>
          </p:cNvCxnSpPr>
          <p:nvPr/>
        </p:nvCxnSpPr>
        <p:spPr>
          <a:xfrm rot="16200000" flipV="1">
            <a:off x="6447379" y="3286263"/>
            <a:ext cx="1295503" cy="635182"/>
          </a:xfrm>
          <a:prstGeom prst="curvedConnector3">
            <a:avLst>
              <a:gd name="adj1" fmla="val 50000"/>
            </a:avLst>
          </a:prstGeom>
          <a:noFill/>
          <a:ln w="19050" cap="flat" cmpd="sng">
            <a:solidFill>
              <a:schemeClr val="dk1"/>
            </a:solidFill>
            <a:prstDash val="dash"/>
            <a:round/>
            <a:headEnd type="oval" w="med" len="med"/>
            <a:tailEnd type="none" w="med" len="med"/>
          </a:ln>
        </p:spPr>
      </p:cxnSp>
      <p:cxnSp>
        <p:nvCxnSpPr>
          <p:cNvPr id="14" name="Google Shape;10107;p68">
            <a:extLst>
              <a:ext uri="{FF2B5EF4-FFF2-40B4-BE49-F238E27FC236}">
                <a16:creationId xmlns:a16="http://schemas.microsoft.com/office/drawing/2014/main" id="{9F18E36C-15AA-B1C4-FEDF-9503C13FC66B}"/>
              </a:ext>
            </a:extLst>
          </p:cNvPr>
          <p:cNvCxnSpPr>
            <a:cxnSpLocks/>
            <a:stCxn id="28" idx="1"/>
            <a:endCxn id="9" idx="6"/>
          </p:cNvCxnSpPr>
          <p:nvPr/>
        </p:nvCxnSpPr>
        <p:spPr>
          <a:xfrm rot="10800000" flipV="1">
            <a:off x="6824066" y="2349448"/>
            <a:ext cx="857859" cy="494330"/>
          </a:xfrm>
          <a:prstGeom prst="curvedConnector3">
            <a:avLst>
              <a:gd name="adj1" fmla="val 50000"/>
            </a:avLst>
          </a:prstGeom>
          <a:noFill/>
          <a:ln w="19050" cap="flat" cmpd="sng">
            <a:solidFill>
              <a:schemeClr val="dk1"/>
            </a:solidFill>
            <a:prstDash val="dash"/>
            <a:round/>
            <a:headEnd type="oval" w="med" len="med"/>
            <a:tailEnd type="none" w="med" len="med"/>
          </a:ln>
        </p:spPr>
      </p:cxnSp>
      <p:cxnSp>
        <p:nvCxnSpPr>
          <p:cNvPr id="15" name="Google Shape;10109;p68">
            <a:extLst>
              <a:ext uri="{FF2B5EF4-FFF2-40B4-BE49-F238E27FC236}">
                <a16:creationId xmlns:a16="http://schemas.microsoft.com/office/drawing/2014/main" id="{049E78CE-AEB2-B5EF-BA03-BB879B619B9B}"/>
              </a:ext>
            </a:extLst>
          </p:cNvPr>
          <p:cNvCxnSpPr>
            <a:cxnSpLocks/>
            <a:stCxn id="27" idx="1"/>
            <a:endCxn id="9" idx="6"/>
          </p:cNvCxnSpPr>
          <p:nvPr/>
        </p:nvCxnSpPr>
        <p:spPr>
          <a:xfrm rot="10800000">
            <a:off x="6824065" y="2843778"/>
            <a:ext cx="900990" cy="666314"/>
          </a:xfrm>
          <a:prstGeom prst="curvedConnector3">
            <a:avLst>
              <a:gd name="adj1" fmla="val 50000"/>
            </a:avLst>
          </a:prstGeom>
          <a:noFill/>
          <a:ln w="19050" cap="flat" cmpd="sng">
            <a:solidFill>
              <a:schemeClr val="dk1"/>
            </a:solidFill>
            <a:prstDash val="dash"/>
            <a:round/>
            <a:headEnd type="oval" w="med" len="med"/>
            <a:tailEnd type="none" w="med" len="med"/>
          </a:ln>
        </p:spPr>
      </p:cxnSp>
      <p:cxnSp>
        <p:nvCxnSpPr>
          <p:cNvPr id="16" name="Google Shape;10111;p68">
            <a:extLst>
              <a:ext uri="{FF2B5EF4-FFF2-40B4-BE49-F238E27FC236}">
                <a16:creationId xmlns:a16="http://schemas.microsoft.com/office/drawing/2014/main" id="{D9C3521B-68B0-FF73-DA3C-AA72A51D3BCB}"/>
              </a:ext>
            </a:extLst>
          </p:cNvPr>
          <p:cNvCxnSpPr>
            <a:cxnSpLocks/>
            <a:stCxn id="24" idx="3"/>
            <a:endCxn id="9" idx="2"/>
          </p:cNvCxnSpPr>
          <p:nvPr/>
        </p:nvCxnSpPr>
        <p:spPr>
          <a:xfrm>
            <a:off x="5381594" y="2461142"/>
            <a:ext cx="1124771" cy="382636"/>
          </a:xfrm>
          <a:prstGeom prst="curvedConnector3">
            <a:avLst>
              <a:gd name="adj1" fmla="val 50000"/>
            </a:avLst>
          </a:prstGeom>
          <a:noFill/>
          <a:ln w="19050" cap="flat" cmpd="sng">
            <a:solidFill>
              <a:schemeClr val="dk1"/>
            </a:solidFill>
            <a:prstDash val="dash"/>
            <a:round/>
            <a:headEnd type="oval" w="med" len="med"/>
            <a:tailEnd type="none" w="med" len="med"/>
          </a:ln>
        </p:spPr>
      </p:cxnSp>
      <p:cxnSp>
        <p:nvCxnSpPr>
          <p:cNvPr id="17" name="Google Shape;10113;p68">
            <a:extLst>
              <a:ext uri="{FF2B5EF4-FFF2-40B4-BE49-F238E27FC236}">
                <a16:creationId xmlns:a16="http://schemas.microsoft.com/office/drawing/2014/main" id="{EE523A77-E3DB-5200-FD89-9329BCD76BD3}"/>
              </a:ext>
            </a:extLst>
          </p:cNvPr>
          <p:cNvCxnSpPr>
            <a:cxnSpLocks/>
            <a:stCxn id="23" idx="3"/>
            <a:endCxn id="9" idx="2"/>
          </p:cNvCxnSpPr>
          <p:nvPr/>
        </p:nvCxnSpPr>
        <p:spPr>
          <a:xfrm flipV="1">
            <a:off x="5858232" y="2843778"/>
            <a:ext cx="648133" cy="760076"/>
          </a:xfrm>
          <a:prstGeom prst="curvedConnector3">
            <a:avLst>
              <a:gd name="adj1" fmla="val 50000"/>
            </a:avLst>
          </a:prstGeom>
          <a:noFill/>
          <a:ln w="19050" cap="flat" cmpd="sng">
            <a:solidFill>
              <a:schemeClr val="dk1"/>
            </a:solidFill>
            <a:prstDash val="dash"/>
            <a:round/>
            <a:headEnd type="oval" w="med" len="med"/>
            <a:tailEnd type="none" w="med" len="med"/>
          </a:ln>
        </p:spPr>
      </p:cxnSp>
      <p:grpSp>
        <p:nvGrpSpPr>
          <p:cNvPr id="18" name="Google Shape;10114;p68">
            <a:extLst>
              <a:ext uri="{FF2B5EF4-FFF2-40B4-BE49-F238E27FC236}">
                <a16:creationId xmlns:a16="http://schemas.microsoft.com/office/drawing/2014/main" id="{7C423C43-26A9-50F4-BFBC-C3039EFD0AF6}"/>
              </a:ext>
            </a:extLst>
          </p:cNvPr>
          <p:cNvGrpSpPr/>
          <p:nvPr/>
        </p:nvGrpSpPr>
        <p:grpSpPr>
          <a:xfrm>
            <a:off x="5858232" y="2021483"/>
            <a:ext cx="1623416" cy="1451483"/>
            <a:chOff x="2396302" y="-3841121"/>
            <a:chExt cx="2420455" cy="2057371"/>
          </a:xfrm>
        </p:grpSpPr>
        <p:sp>
          <p:nvSpPr>
            <p:cNvPr id="19" name="Google Shape;10115;p68">
              <a:extLst>
                <a:ext uri="{FF2B5EF4-FFF2-40B4-BE49-F238E27FC236}">
                  <a16:creationId xmlns:a16="http://schemas.microsoft.com/office/drawing/2014/main" id="{D2A3F42A-A00E-1759-3A7C-9F21F0D770D5}"/>
                </a:ext>
              </a:extLst>
            </p:cNvPr>
            <p:cNvSpPr/>
            <p:nvPr/>
          </p:nvSpPr>
          <p:spPr>
            <a:xfrm>
              <a:off x="2396302" y="-3841121"/>
              <a:ext cx="2420455" cy="2057370"/>
            </a:xfrm>
            <a:custGeom>
              <a:avLst/>
              <a:gdLst/>
              <a:ahLst/>
              <a:cxnLst/>
              <a:rect l="l" t="t" r="r" b="b"/>
              <a:pathLst>
                <a:path w="36732" h="31190" extrusionOk="0">
                  <a:moveTo>
                    <a:pt x="13026" y="0"/>
                  </a:moveTo>
                  <a:cubicBezTo>
                    <a:pt x="13008" y="0"/>
                    <a:pt x="12988" y="4"/>
                    <a:pt x="12966" y="13"/>
                  </a:cubicBezTo>
                  <a:cubicBezTo>
                    <a:pt x="12878" y="46"/>
                    <a:pt x="12801" y="90"/>
                    <a:pt x="12724" y="123"/>
                  </a:cubicBezTo>
                  <a:cubicBezTo>
                    <a:pt x="12317" y="332"/>
                    <a:pt x="11921" y="541"/>
                    <a:pt x="11515" y="717"/>
                  </a:cubicBezTo>
                  <a:cubicBezTo>
                    <a:pt x="11416" y="761"/>
                    <a:pt x="11317" y="794"/>
                    <a:pt x="11240" y="860"/>
                  </a:cubicBezTo>
                  <a:cubicBezTo>
                    <a:pt x="11075" y="937"/>
                    <a:pt x="10932" y="1047"/>
                    <a:pt x="10778" y="1157"/>
                  </a:cubicBezTo>
                  <a:cubicBezTo>
                    <a:pt x="10382" y="1465"/>
                    <a:pt x="10129" y="1894"/>
                    <a:pt x="9854" y="2311"/>
                  </a:cubicBezTo>
                  <a:cubicBezTo>
                    <a:pt x="9579" y="2652"/>
                    <a:pt x="9304" y="2993"/>
                    <a:pt x="9029" y="3345"/>
                  </a:cubicBezTo>
                  <a:cubicBezTo>
                    <a:pt x="8842" y="3587"/>
                    <a:pt x="8721" y="3862"/>
                    <a:pt x="8611" y="4148"/>
                  </a:cubicBezTo>
                  <a:cubicBezTo>
                    <a:pt x="8512" y="4434"/>
                    <a:pt x="8457" y="4742"/>
                    <a:pt x="8413" y="5039"/>
                  </a:cubicBezTo>
                  <a:cubicBezTo>
                    <a:pt x="8325" y="5589"/>
                    <a:pt x="8237" y="6138"/>
                    <a:pt x="8270" y="6699"/>
                  </a:cubicBezTo>
                  <a:cubicBezTo>
                    <a:pt x="8270" y="6732"/>
                    <a:pt x="8270" y="6765"/>
                    <a:pt x="8237" y="6787"/>
                  </a:cubicBezTo>
                  <a:cubicBezTo>
                    <a:pt x="8116" y="6787"/>
                    <a:pt x="7995" y="6820"/>
                    <a:pt x="7875" y="6842"/>
                  </a:cubicBezTo>
                  <a:cubicBezTo>
                    <a:pt x="7380" y="6941"/>
                    <a:pt x="6896" y="7117"/>
                    <a:pt x="6412" y="7249"/>
                  </a:cubicBezTo>
                  <a:cubicBezTo>
                    <a:pt x="5345" y="7535"/>
                    <a:pt x="4432" y="8096"/>
                    <a:pt x="3630" y="8833"/>
                  </a:cubicBezTo>
                  <a:cubicBezTo>
                    <a:pt x="3366" y="9075"/>
                    <a:pt x="3135" y="9339"/>
                    <a:pt x="2882" y="9592"/>
                  </a:cubicBezTo>
                  <a:cubicBezTo>
                    <a:pt x="2519" y="9954"/>
                    <a:pt x="2211" y="10350"/>
                    <a:pt x="1947" y="10779"/>
                  </a:cubicBezTo>
                  <a:cubicBezTo>
                    <a:pt x="1804" y="11010"/>
                    <a:pt x="1672" y="11230"/>
                    <a:pt x="1529" y="11439"/>
                  </a:cubicBezTo>
                  <a:cubicBezTo>
                    <a:pt x="1320" y="11747"/>
                    <a:pt x="1133" y="12066"/>
                    <a:pt x="946" y="12385"/>
                  </a:cubicBezTo>
                  <a:cubicBezTo>
                    <a:pt x="418" y="13287"/>
                    <a:pt x="133" y="14265"/>
                    <a:pt x="67" y="15310"/>
                  </a:cubicBezTo>
                  <a:cubicBezTo>
                    <a:pt x="1" y="15618"/>
                    <a:pt x="45" y="15915"/>
                    <a:pt x="34" y="16223"/>
                  </a:cubicBezTo>
                  <a:cubicBezTo>
                    <a:pt x="34" y="16355"/>
                    <a:pt x="12" y="16498"/>
                    <a:pt x="67" y="16630"/>
                  </a:cubicBezTo>
                  <a:cubicBezTo>
                    <a:pt x="89" y="16883"/>
                    <a:pt x="122" y="17147"/>
                    <a:pt x="155" y="17399"/>
                  </a:cubicBezTo>
                  <a:cubicBezTo>
                    <a:pt x="275" y="18312"/>
                    <a:pt x="462" y="19214"/>
                    <a:pt x="759" y="20083"/>
                  </a:cubicBezTo>
                  <a:cubicBezTo>
                    <a:pt x="990" y="20787"/>
                    <a:pt x="1276" y="21457"/>
                    <a:pt x="1727" y="22051"/>
                  </a:cubicBezTo>
                  <a:cubicBezTo>
                    <a:pt x="2233" y="22700"/>
                    <a:pt x="2739" y="23338"/>
                    <a:pt x="3300" y="23943"/>
                  </a:cubicBezTo>
                  <a:cubicBezTo>
                    <a:pt x="3839" y="24526"/>
                    <a:pt x="4432" y="25031"/>
                    <a:pt x="5059" y="25515"/>
                  </a:cubicBezTo>
                  <a:cubicBezTo>
                    <a:pt x="5631" y="25955"/>
                    <a:pt x="6225" y="26329"/>
                    <a:pt x="6852" y="26681"/>
                  </a:cubicBezTo>
                  <a:cubicBezTo>
                    <a:pt x="7502" y="27030"/>
                    <a:pt x="8194" y="27249"/>
                    <a:pt x="8932" y="27249"/>
                  </a:cubicBezTo>
                  <a:cubicBezTo>
                    <a:pt x="9055" y="27249"/>
                    <a:pt x="9179" y="27243"/>
                    <a:pt x="9304" y="27231"/>
                  </a:cubicBezTo>
                  <a:cubicBezTo>
                    <a:pt x="9465" y="27212"/>
                    <a:pt x="9626" y="27202"/>
                    <a:pt x="9787" y="27202"/>
                  </a:cubicBezTo>
                  <a:cubicBezTo>
                    <a:pt x="10098" y="27202"/>
                    <a:pt x="10407" y="27239"/>
                    <a:pt x="10712" y="27319"/>
                  </a:cubicBezTo>
                  <a:cubicBezTo>
                    <a:pt x="10926" y="27368"/>
                    <a:pt x="11141" y="27393"/>
                    <a:pt x="11354" y="27393"/>
                  </a:cubicBezTo>
                  <a:cubicBezTo>
                    <a:pt x="11567" y="27393"/>
                    <a:pt x="11779" y="27368"/>
                    <a:pt x="11987" y="27319"/>
                  </a:cubicBezTo>
                  <a:cubicBezTo>
                    <a:pt x="12515" y="27187"/>
                    <a:pt x="13054" y="27055"/>
                    <a:pt x="13571" y="26879"/>
                  </a:cubicBezTo>
                  <a:cubicBezTo>
                    <a:pt x="13868" y="26780"/>
                    <a:pt x="14176" y="26703"/>
                    <a:pt x="14451" y="26560"/>
                  </a:cubicBezTo>
                  <a:cubicBezTo>
                    <a:pt x="14968" y="26307"/>
                    <a:pt x="15430" y="25988"/>
                    <a:pt x="15847" y="25592"/>
                  </a:cubicBezTo>
                  <a:cubicBezTo>
                    <a:pt x="16188" y="25251"/>
                    <a:pt x="16507" y="24888"/>
                    <a:pt x="16826" y="24537"/>
                  </a:cubicBezTo>
                  <a:cubicBezTo>
                    <a:pt x="17101" y="24251"/>
                    <a:pt x="17321" y="23921"/>
                    <a:pt x="17453" y="23536"/>
                  </a:cubicBezTo>
                  <a:cubicBezTo>
                    <a:pt x="17508" y="23382"/>
                    <a:pt x="17563" y="23228"/>
                    <a:pt x="17640" y="23074"/>
                  </a:cubicBezTo>
                  <a:cubicBezTo>
                    <a:pt x="17673" y="23030"/>
                    <a:pt x="17684" y="22975"/>
                    <a:pt x="17750" y="22953"/>
                  </a:cubicBezTo>
                  <a:cubicBezTo>
                    <a:pt x="17805" y="23195"/>
                    <a:pt x="17860" y="23426"/>
                    <a:pt x="17937" y="23657"/>
                  </a:cubicBezTo>
                  <a:cubicBezTo>
                    <a:pt x="18245" y="24559"/>
                    <a:pt x="18696" y="25405"/>
                    <a:pt x="19202" y="26219"/>
                  </a:cubicBezTo>
                  <a:cubicBezTo>
                    <a:pt x="19850" y="27242"/>
                    <a:pt x="20631" y="28177"/>
                    <a:pt x="21599" y="28935"/>
                  </a:cubicBezTo>
                  <a:cubicBezTo>
                    <a:pt x="21676" y="29001"/>
                    <a:pt x="21753" y="29067"/>
                    <a:pt x="21830" y="29133"/>
                  </a:cubicBezTo>
                  <a:cubicBezTo>
                    <a:pt x="22039" y="29331"/>
                    <a:pt x="22281" y="29485"/>
                    <a:pt x="22545" y="29628"/>
                  </a:cubicBezTo>
                  <a:cubicBezTo>
                    <a:pt x="23007" y="29859"/>
                    <a:pt x="23457" y="30101"/>
                    <a:pt x="23963" y="30255"/>
                  </a:cubicBezTo>
                  <a:cubicBezTo>
                    <a:pt x="23985" y="30255"/>
                    <a:pt x="24007" y="30266"/>
                    <a:pt x="24029" y="30277"/>
                  </a:cubicBezTo>
                  <a:cubicBezTo>
                    <a:pt x="24876" y="30662"/>
                    <a:pt x="25778" y="30871"/>
                    <a:pt x="26680" y="31080"/>
                  </a:cubicBezTo>
                  <a:cubicBezTo>
                    <a:pt x="26801" y="31113"/>
                    <a:pt x="26933" y="31135"/>
                    <a:pt x="27054" y="31157"/>
                  </a:cubicBezTo>
                  <a:lnTo>
                    <a:pt x="27054" y="31190"/>
                  </a:lnTo>
                  <a:lnTo>
                    <a:pt x="28186" y="31190"/>
                  </a:lnTo>
                  <a:lnTo>
                    <a:pt x="28186" y="31168"/>
                  </a:lnTo>
                  <a:cubicBezTo>
                    <a:pt x="28637" y="31157"/>
                    <a:pt x="29055" y="31003"/>
                    <a:pt x="29473" y="30838"/>
                  </a:cubicBezTo>
                  <a:cubicBezTo>
                    <a:pt x="29858" y="30695"/>
                    <a:pt x="30199" y="30464"/>
                    <a:pt x="30463" y="30156"/>
                  </a:cubicBezTo>
                  <a:cubicBezTo>
                    <a:pt x="30639" y="29936"/>
                    <a:pt x="30815" y="29705"/>
                    <a:pt x="30980" y="29485"/>
                  </a:cubicBezTo>
                  <a:cubicBezTo>
                    <a:pt x="31210" y="29177"/>
                    <a:pt x="31463" y="28891"/>
                    <a:pt x="31848" y="28737"/>
                  </a:cubicBezTo>
                  <a:cubicBezTo>
                    <a:pt x="32024" y="28671"/>
                    <a:pt x="32189" y="28605"/>
                    <a:pt x="32376" y="28583"/>
                  </a:cubicBezTo>
                  <a:cubicBezTo>
                    <a:pt x="32552" y="28573"/>
                    <a:pt x="32728" y="28594"/>
                    <a:pt x="32893" y="28529"/>
                  </a:cubicBezTo>
                  <a:cubicBezTo>
                    <a:pt x="33054" y="28470"/>
                    <a:pt x="33216" y="28436"/>
                    <a:pt x="33380" y="28436"/>
                  </a:cubicBezTo>
                  <a:cubicBezTo>
                    <a:pt x="33462" y="28436"/>
                    <a:pt x="33546" y="28444"/>
                    <a:pt x="33630" y="28463"/>
                  </a:cubicBezTo>
                  <a:cubicBezTo>
                    <a:pt x="33657" y="28474"/>
                    <a:pt x="33688" y="28479"/>
                    <a:pt x="33719" y="28479"/>
                  </a:cubicBezTo>
                  <a:cubicBezTo>
                    <a:pt x="33751" y="28479"/>
                    <a:pt x="33784" y="28474"/>
                    <a:pt x="33817" y="28463"/>
                  </a:cubicBezTo>
                  <a:cubicBezTo>
                    <a:pt x="34334" y="28331"/>
                    <a:pt x="34840" y="28144"/>
                    <a:pt x="35224" y="27759"/>
                  </a:cubicBezTo>
                  <a:cubicBezTo>
                    <a:pt x="35917" y="27055"/>
                    <a:pt x="36346" y="26197"/>
                    <a:pt x="36522" y="25218"/>
                  </a:cubicBezTo>
                  <a:cubicBezTo>
                    <a:pt x="36676" y="24372"/>
                    <a:pt x="36731" y="23503"/>
                    <a:pt x="36720" y="22645"/>
                  </a:cubicBezTo>
                  <a:lnTo>
                    <a:pt x="36731" y="22645"/>
                  </a:lnTo>
                  <a:lnTo>
                    <a:pt x="36731" y="20820"/>
                  </a:lnTo>
                  <a:lnTo>
                    <a:pt x="36709" y="20820"/>
                  </a:lnTo>
                  <a:cubicBezTo>
                    <a:pt x="36698" y="20710"/>
                    <a:pt x="36698" y="20611"/>
                    <a:pt x="36687" y="20512"/>
                  </a:cubicBezTo>
                  <a:cubicBezTo>
                    <a:pt x="36632" y="19918"/>
                    <a:pt x="36478" y="19346"/>
                    <a:pt x="36401" y="18763"/>
                  </a:cubicBezTo>
                  <a:cubicBezTo>
                    <a:pt x="36368" y="18466"/>
                    <a:pt x="36269" y="18191"/>
                    <a:pt x="36236" y="17905"/>
                  </a:cubicBezTo>
                  <a:cubicBezTo>
                    <a:pt x="36225" y="17751"/>
                    <a:pt x="36192" y="17608"/>
                    <a:pt x="36137" y="17465"/>
                  </a:cubicBezTo>
                  <a:cubicBezTo>
                    <a:pt x="35961" y="16960"/>
                    <a:pt x="35774" y="16465"/>
                    <a:pt x="35565" y="15970"/>
                  </a:cubicBezTo>
                  <a:cubicBezTo>
                    <a:pt x="35279" y="15310"/>
                    <a:pt x="34939" y="14683"/>
                    <a:pt x="34631" y="14023"/>
                  </a:cubicBezTo>
                  <a:cubicBezTo>
                    <a:pt x="34400" y="13528"/>
                    <a:pt x="34125" y="13067"/>
                    <a:pt x="33773" y="12638"/>
                  </a:cubicBezTo>
                  <a:cubicBezTo>
                    <a:pt x="33421" y="12209"/>
                    <a:pt x="33091" y="11769"/>
                    <a:pt x="32629" y="11439"/>
                  </a:cubicBezTo>
                  <a:cubicBezTo>
                    <a:pt x="32607" y="11428"/>
                    <a:pt x="32596" y="11406"/>
                    <a:pt x="32574" y="11384"/>
                  </a:cubicBezTo>
                  <a:cubicBezTo>
                    <a:pt x="32134" y="11010"/>
                    <a:pt x="31661" y="10691"/>
                    <a:pt x="31155" y="10416"/>
                  </a:cubicBezTo>
                  <a:cubicBezTo>
                    <a:pt x="30540" y="10075"/>
                    <a:pt x="29858" y="10020"/>
                    <a:pt x="29176" y="9976"/>
                  </a:cubicBezTo>
                  <a:cubicBezTo>
                    <a:pt x="29127" y="9974"/>
                    <a:pt x="29077" y="9973"/>
                    <a:pt x="29028" y="9973"/>
                  </a:cubicBezTo>
                  <a:cubicBezTo>
                    <a:pt x="28618" y="9973"/>
                    <a:pt x="28214" y="10049"/>
                    <a:pt x="27801" y="10108"/>
                  </a:cubicBezTo>
                  <a:cubicBezTo>
                    <a:pt x="26856" y="10229"/>
                    <a:pt x="25998" y="10614"/>
                    <a:pt x="25206" y="11120"/>
                  </a:cubicBezTo>
                  <a:cubicBezTo>
                    <a:pt x="24623" y="11494"/>
                    <a:pt x="24073" y="11923"/>
                    <a:pt x="23523" y="12352"/>
                  </a:cubicBezTo>
                  <a:cubicBezTo>
                    <a:pt x="23381" y="12462"/>
                    <a:pt x="23260" y="12583"/>
                    <a:pt x="23172" y="12748"/>
                  </a:cubicBezTo>
                  <a:cubicBezTo>
                    <a:pt x="23156" y="12768"/>
                    <a:pt x="23141" y="12777"/>
                    <a:pt x="23124" y="12777"/>
                  </a:cubicBezTo>
                  <a:cubicBezTo>
                    <a:pt x="23106" y="12777"/>
                    <a:pt x="23085" y="12765"/>
                    <a:pt x="23062" y="12748"/>
                  </a:cubicBezTo>
                  <a:cubicBezTo>
                    <a:pt x="22897" y="12616"/>
                    <a:pt x="22732" y="12484"/>
                    <a:pt x="22556" y="12341"/>
                  </a:cubicBezTo>
                  <a:cubicBezTo>
                    <a:pt x="22453" y="12256"/>
                    <a:pt x="22341" y="12204"/>
                    <a:pt x="22209" y="12204"/>
                  </a:cubicBezTo>
                  <a:cubicBezTo>
                    <a:pt x="22186" y="12204"/>
                    <a:pt x="22162" y="12206"/>
                    <a:pt x="22138" y="12209"/>
                  </a:cubicBezTo>
                  <a:cubicBezTo>
                    <a:pt x="22061" y="12220"/>
                    <a:pt x="21973" y="12242"/>
                    <a:pt x="21896" y="12253"/>
                  </a:cubicBezTo>
                  <a:cubicBezTo>
                    <a:pt x="21808" y="12264"/>
                    <a:pt x="21742" y="12308"/>
                    <a:pt x="21687" y="12385"/>
                  </a:cubicBezTo>
                  <a:cubicBezTo>
                    <a:pt x="21566" y="12561"/>
                    <a:pt x="21434" y="12737"/>
                    <a:pt x="21335" y="12935"/>
                  </a:cubicBezTo>
                  <a:cubicBezTo>
                    <a:pt x="21269" y="13056"/>
                    <a:pt x="21236" y="13188"/>
                    <a:pt x="21236" y="13320"/>
                  </a:cubicBezTo>
                  <a:cubicBezTo>
                    <a:pt x="21225" y="13451"/>
                    <a:pt x="21291" y="13528"/>
                    <a:pt x="21401" y="13583"/>
                  </a:cubicBezTo>
                  <a:cubicBezTo>
                    <a:pt x="21478" y="13605"/>
                    <a:pt x="21555" y="13627"/>
                    <a:pt x="21632" y="13649"/>
                  </a:cubicBezTo>
                  <a:lnTo>
                    <a:pt x="21610" y="13704"/>
                  </a:lnTo>
                  <a:cubicBezTo>
                    <a:pt x="21401" y="13781"/>
                    <a:pt x="21225" y="13891"/>
                    <a:pt x="21049" y="14012"/>
                  </a:cubicBezTo>
                  <a:cubicBezTo>
                    <a:pt x="20730" y="14221"/>
                    <a:pt x="20411" y="14441"/>
                    <a:pt x="20092" y="14650"/>
                  </a:cubicBezTo>
                  <a:cubicBezTo>
                    <a:pt x="19905" y="14771"/>
                    <a:pt x="19729" y="14903"/>
                    <a:pt x="19564" y="15057"/>
                  </a:cubicBezTo>
                  <a:cubicBezTo>
                    <a:pt x="19545" y="15087"/>
                    <a:pt x="19525" y="15125"/>
                    <a:pt x="19474" y="15125"/>
                  </a:cubicBezTo>
                  <a:cubicBezTo>
                    <a:pt x="19468" y="15125"/>
                    <a:pt x="19462" y="15124"/>
                    <a:pt x="19455" y="15123"/>
                  </a:cubicBezTo>
                  <a:cubicBezTo>
                    <a:pt x="19455" y="14826"/>
                    <a:pt x="19334" y="14573"/>
                    <a:pt x="19224" y="14309"/>
                  </a:cubicBezTo>
                  <a:cubicBezTo>
                    <a:pt x="19180" y="14210"/>
                    <a:pt x="19136" y="14100"/>
                    <a:pt x="19114" y="14001"/>
                  </a:cubicBezTo>
                  <a:cubicBezTo>
                    <a:pt x="19026" y="13704"/>
                    <a:pt x="18916" y="13429"/>
                    <a:pt x="18773" y="13155"/>
                  </a:cubicBezTo>
                  <a:cubicBezTo>
                    <a:pt x="18729" y="13078"/>
                    <a:pt x="18696" y="13001"/>
                    <a:pt x="18663" y="12924"/>
                  </a:cubicBezTo>
                  <a:cubicBezTo>
                    <a:pt x="18432" y="12418"/>
                    <a:pt x="18201" y="11901"/>
                    <a:pt x="17959" y="11395"/>
                  </a:cubicBezTo>
                  <a:cubicBezTo>
                    <a:pt x="17926" y="11318"/>
                    <a:pt x="17882" y="11241"/>
                    <a:pt x="17838" y="11164"/>
                  </a:cubicBezTo>
                  <a:cubicBezTo>
                    <a:pt x="17464" y="10581"/>
                    <a:pt x="17057" y="10031"/>
                    <a:pt x="16606" y="9504"/>
                  </a:cubicBezTo>
                  <a:cubicBezTo>
                    <a:pt x="16067" y="8899"/>
                    <a:pt x="15463" y="8371"/>
                    <a:pt x="14770" y="7931"/>
                  </a:cubicBezTo>
                  <a:cubicBezTo>
                    <a:pt x="14627" y="7843"/>
                    <a:pt x="14473" y="7755"/>
                    <a:pt x="14319" y="7689"/>
                  </a:cubicBezTo>
                  <a:cubicBezTo>
                    <a:pt x="14033" y="7557"/>
                    <a:pt x="13758" y="7436"/>
                    <a:pt x="13472" y="7304"/>
                  </a:cubicBezTo>
                  <a:cubicBezTo>
                    <a:pt x="13109" y="7150"/>
                    <a:pt x="12735" y="7029"/>
                    <a:pt x="12339" y="6963"/>
                  </a:cubicBezTo>
                  <a:cubicBezTo>
                    <a:pt x="12284" y="6952"/>
                    <a:pt x="12273" y="6908"/>
                    <a:pt x="12284" y="6853"/>
                  </a:cubicBezTo>
                  <a:cubicBezTo>
                    <a:pt x="12328" y="6666"/>
                    <a:pt x="12350" y="6468"/>
                    <a:pt x="12394" y="6270"/>
                  </a:cubicBezTo>
                  <a:cubicBezTo>
                    <a:pt x="12471" y="5841"/>
                    <a:pt x="12559" y="5413"/>
                    <a:pt x="12537" y="4973"/>
                  </a:cubicBezTo>
                  <a:cubicBezTo>
                    <a:pt x="12526" y="4819"/>
                    <a:pt x="12515" y="4654"/>
                    <a:pt x="12504" y="4500"/>
                  </a:cubicBezTo>
                  <a:cubicBezTo>
                    <a:pt x="12482" y="4137"/>
                    <a:pt x="12493" y="3763"/>
                    <a:pt x="12515" y="3389"/>
                  </a:cubicBezTo>
                  <a:cubicBezTo>
                    <a:pt x="12548" y="2960"/>
                    <a:pt x="12537" y="2531"/>
                    <a:pt x="12537" y="2091"/>
                  </a:cubicBezTo>
                  <a:cubicBezTo>
                    <a:pt x="12537" y="1740"/>
                    <a:pt x="12592" y="1388"/>
                    <a:pt x="12735" y="1058"/>
                  </a:cubicBezTo>
                  <a:cubicBezTo>
                    <a:pt x="12845" y="805"/>
                    <a:pt x="12966" y="541"/>
                    <a:pt x="13076" y="288"/>
                  </a:cubicBezTo>
                  <a:cubicBezTo>
                    <a:pt x="13098" y="244"/>
                    <a:pt x="13120" y="200"/>
                    <a:pt x="13120" y="156"/>
                  </a:cubicBezTo>
                  <a:cubicBezTo>
                    <a:pt x="13147" y="68"/>
                    <a:pt x="13102" y="0"/>
                    <a:pt x="13026" y="0"/>
                  </a:cubicBezTo>
                  <a:close/>
                </a:path>
              </a:pathLst>
            </a:custGeom>
            <a:solidFill>
              <a:schemeClr val="accent1"/>
            </a:solidFill>
            <a:ln w="11430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10116;p68">
              <a:extLst>
                <a:ext uri="{FF2B5EF4-FFF2-40B4-BE49-F238E27FC236}">
                  <a16:creationId xmlns:a16="http://schemas.microsoft.com/office/drawing/2014/main" id="{77EA1B59-AC6A-3779-CFB7-C62DA2B1C42E}"/>
                </a:ext>
              </a:extLst>
            </p:cNvPr>
            <p:cNvPicPr preferRelativeResize="0"/>
            <p:nvPr/>
          </p:nvPicPr>
          <p:blipFill>
            <a:blip r:embed="rId3">
              <a:alphaModFix/>
            </a:blip>
            <a:stretch>
              <a:fillRect/>
            </a:stretch>
          </p:blipFill>
          <p:spPr>
            <a:xfrm>
              <a:off x="2401102" y="-3836925"/>
              <a:ext cx="2415655" cy="2053175"/>
            </a:xfrm>
            <a:prstGeom prst="rect">
              <a:avLst/>
            </a:prstGeom>
            <a:noFill/>
            <a:ln>
              <a:noFill/>
            </a:ln>
          </p:spPr>
        </p:pic>
      </p:grpSp>
      <p:sp>
        <p:nvSpPr>
          <p:cNvPr id="21" name="Google Shape;10100;p68">
            <a:extLst>
              <a:ext uri="{FF2B5EF4-FFF2-40B4-BE49-F238E27FC236}">
                <a16:creationId xmlns:a16="http://schemas.microsoft.com/office/drawing/2014/main" id="{46BF7CBD-D2C6-A945-06FB-EDAB9E8C0CBF}"/>
              </a:ext>
            </a:extLst>
          </p:cNvPr>
          <p:cNvSpPr txBox="1"/>
          <p:nvPr/>
        </p:nvSpPr>
        <p:spPr>
          <a:xfrm>
            <a:off x="5568115" y="1444265"/>
            <a:ext cx="984885"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Slab"/>
                <a:ea typeface="Roboto Slab"/>
                <a:cs typeface="Roboto Slab"/>
                <a:sym typeface="Roboto Slab"/>
              </a:rPr>
              <a:t>Weight</a:t>
            </a:r>
            <a:endParaRPr/>
          </a:p>
        </p:txBody>
      </p:sp>
      <p:sp>
        <p:nvSpPr>
          <p:cNvPr id="22" name="Google Shape;10104;p68">
            <a:extLst>
              <a:ext uri="{FF2B5EF4-FFF2-40B4-BE49-F238E27FC236}">
                <a16:creationId xmlns:a16="http://schemas.microsoft.com/office/drawing/2014/main" id="{ACF1E85B-E606-9699-DBE5-07D00216A74F}"/>
              </a:ext>
            </a:extLst>
          </p:cNvPr>
          <p:cNvSpPr txBox="1"/>
          <p:nvPr/>
        </p:nvSpPr>
        <p:spPr>
          <a:xfrm>
            <a:off x="5321674" y="4037817"/>
            <a:ext cx="19701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Slab"/>
                <a:ea typeface="Roboto Slab"/>
                <a:cs typeface="Roboto Slab"/>
                <a:sym typeface="Roboto Slab"/>
              </a:rPr>
              <a:t>Acidity</a:t>
            </a:r>
            <a:endParaRPr/>
          </a:p>
        </p:txBody>
      </p:sp>
      <p:sp>
        <p:nvSpPr>
          <p:cNvPr id="23" name="Google Shape;10117;p68">
            <a:extLst>
              <a:ext uri="{FF2B5EF4-FFF2-40B4-BE49-F238E27FC236}">
                <a16:creationId xmlns:a16="http://schemas.microsoft.com/office/drawing/2014/main" id="{BA3B3376-841B-14C4-942B-D84D93FF9018}"/>
              </a:ext>
            </a:extLst>
          </p:cNvPr>
          <p:cNvSpPr txBox="1"/>
          <p:nvPr/>
        </p:nvSpPr>
        <p:spPr>
          <a:xfrm>
            <a:off x="4066144" y="3316460"/>
            <a:ext cx="1792088" cy="574788"/>
          </a:xfrm>
          <a:prstGeom prst="rect">
            <a:avLst/>
          </a:prstGeom>
          <a:noFill/>
          <a:ln>
            <a:noFill/>
          </a:ln>
        </p:spPr>
        <p:txBody>
          <a:bodyPr spcFirstLastPara="1" wrap="square" lIns="91425" tIns="91425" rIns="91425" bIns="91425" anchor="t" anchorCtr="0">
            <a:noAutofit/>
          </a:bodyPr>
          <a:lstStyle/>
          <a:p>
            <a:pPr algn="ctr"/>
            <a:r>
              <a:rPr lang="en" b="1" err="1">
                <a:solidFill>
                  <a:schemeClr val="dk1"/>
                </a:solidFill>
                <a:latin typeface="Roboto Slab"/>
                <a:ea typeface="Roboto Slab"/>
                <a:cs typeface="Roboto Slab"/>
                <a:sym typeface="Roboto Slab"/>
              </a:rPr>
              <a:t>A_id</a:t>
            </a:r>
            <a:r>
              <a:rPr lang="en" b="1">
                <a:solidFill>
                  <a:schemeClr val="dk1"/>
                </a:solidFill>
                <a:latin typeface="Roboto Slab"/>
                <a:ea typeface="Roboto Slab"/>
                <a:cs typeface="Roboto Slab"/>
                <a:sym typeface="Roboto Slab"/>
              </a:rPr>
              <a:t> </a:t>
            </a:r>
            <a:r>
              <a:rPr kumimoji="0" lang="en-US" sz="1400" b="1" i="0" u="none" strike="noStrike" kern="0" cap="none" spc="0" normalizeH="0" baseline="0" noProof="0">
                <a:ln>
                  <a:noFill/>
                </a:ln>
                <a:solidFill>
                  <a:srgbClr val="D20001"/>
                </a:solidFill>
                <a:effectLst/>
                <a:uLnTx/>
                <a:uFillTx/>
                <a:latin typeface="Roboto Slab" pitchFamily="2" charset="0"/>
                <a:ea typeface="Roboto Slab" pitchFamily="2" charset="0"/>
                <a:cs typeface="Roboto Slab" pitchFamily="2" charset="0"/>
                <a:sym typeface="Arial"/>
              </a:rPr>
              <a:t>removed</a:t>
            </a:r>
            <a:r>
              <a:rPr kumimoji="0" lang="en-US" sz="1400" b="0" i="0" u="none" strike="noStrike" kern="0" cap="none" spc="0" normalizeH="0" baseline="0" noProof="0">
                <a:ln>
                  <a:noFill/>
                </a:ln>
                <a:solidFill>
                  <a:srgbClr val="000000"/>
                </a:solidFill>
                <a:effectLst/>
                <a:uLnTx/>
                <a:uFillTx/>
                <a:latin typeface="Roboto Slab" pitchFamily="2" charset="0"/>
                <a:ea typeface="Roboto Slab" pitchFamily="2" charset="0"/>
                <a:cs typeface="Roboto Slab" pitchFamily="2" charset="0"/>
                <a:sym typeface="Arial"/>
              </a:rPr>
              <a:t>: (only an identifier)</a:t>
            </a:r>
            <a:endParaRPr>
              <a:latin typeface="Roboto Slab" pitchFamily="2" charset="0"/>
              <a:ea typeface="Roboto Slab" pitchFamily="2" charset="0"/>
              <a:cs typeface="Roboto Slab" pitchFamily="2" charset="0"/>
            </a:endParaRPr>
          </a:p>
        </p:txBody>
      </p:sp>
      <p:sp>
        <p:nvSpPr>
          <p:cNvPr id="24" name="Google Shape;10112;p68">
            <a:extLst>
              <a:ext uri="{FF2B5EF4-FFF2-40B4-BE49-F238E27FC236}">
                <a16:creationId xmlns:a16="http://schemas.microsoft.com/office/drawing/2014/main" id="{608ADE72-EE4C-E4D5-F516-20723A7DB530}"/>
              </a:ext>
            </a:extLst>
          </p:cNvPr>
          <p:cNvSpPr txBox="1"/>
          <p:nvPr/>
        </p:nvSpPr>
        <p:spPr>
          <a:xfrm>
            <a:off x="4508881" y="2261042"/>
            <a:ext cx="872713"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Slab"/>
                <a:ea typeface="Roboto Slab"/>
                <a:cs typeface="Roboto Slab"/>
                <a:sym typeface="Roboto Slab"/>
              </a:rPr>
              <a:t>Size</a:t>
            </a:r>
            <a:endParaRPr/>
          </a:p>
        </p:txBody>
      </p:sp>
      <p:sp>
        <p:nvSpPr>
          <p:cNvPr id="25" name="Google Shape;10102;p68">
            <a:extLst>
              <a:ext uri="{FF2B5EF4-FFF2-40B4-BE49-F238E27FC236}">
                <a16:creationId xmlns:a16="http://schemas.microsoft.com/office/drawing/2014/main" id="{82B26AD2-D0A4-0AC0-2683-4096F5C868F1}"/>
              </a:ext>
            </a:extLst>
          </p:cNvPr>
          <p:cNvSpPr txBox="1"/>
          <p:nvPr/>
        </p:nvSpPr>
        <p:spPr>
          <a:xfrm>
            <a:off x="6568336" y="1451098"/>
            <a:ext cx="19701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Roboto Slab" pitchFamily="2" charset="0"/>
                <a:ea typeface="Roboto Slab" pitchFamily="2" charset="0"/>
                <a:cs typeface="Roboto Slab" pitchFamily="2" charset="0"/>
              </a:rPr>
              <a:t>Sweetness</a:t>
            </a:r>
            <a:endParaRPr b="1">
              <a:latin typeface="Roboto Slab" pitchFamily="2" charset="0"/>
              <a:ea typeface="Roboto Slab" pitchFamily="2" charset="0"/>
              <a:cs typeface="Roboto Slab" pitchFamily="2" charset="0"/>
            </a:endParaRPr>
          </a:p>
        </p:txBody>
      </p:sp>
      <p:sp>
        <p:nvSpPr>
          <p:cNvPr id="26" name="Google Shape;10106;p68">
            <a:extLst>
              <a:ext uri="{FF2B5EF4-FFF2-40B4-BE49-F238E27FC236}">
                <a16:creationId xmlns:a16="http://schemas.microsoft.com/office/drawing/2014/main" id="{B32A47B6-242C-B922-FA7C-50298D4A12D0}"/>
              </a:ext>
            </a:extLst>
          </p:cNvPr>
          <p:cNvSpPr txBox="1"/>
          <p:nvPr/>
        </p:nvSpPr>
        <p:spPr>
          <a:xfrm>
            <a:off x="6920196" y="4251605"/>
            <a:ext cx="98505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Slab"/>
                <a:ea typeface="Roboto Slab"/>
                <a:cs typeface="Roboto Slab"/>
                <a:sym typeface="Roboto Slab"/>
              </a:rPr>
              <a:t>Ripeness</a:t>
            </a:r>
            <a:endParaRPr/>
          </a:p>
        </p:txBody>
      </p:sp>
      <p:sp>
        <p:nvSpPr>
          <p:cNvPr id="27" name="Google Shape;10110;p68">
            <a:extLst>
              <a:ext uri="{FF2B5EF4-FFF2-40B4-BE49-F238E27FC236}">
                <a16:creationId xmlns:a16="http://schemas.microsoft.com/office/drawing/2014/main" id="{2FDFDC58-80B7-E935-4B3D-6F4A53F62A9C}"/>
              </a:ext>
            </a:extLst>
          </p:cNvPr>
          <p:cNvSpPr txBox="1"/>
          <p:nvPr/>
        </p:nvSpPr>
        <p:spPr>
          <a:xfrm>
            <a:off x="7725055" y="3309992"/>
            <a:ext cx="1234125"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Slab"/>
                <a:ea typeface="Roboto Slab"/>
                <a:cs typeface="Roboto Slab"/>
                <a:sym typeface="Roboto Slab"/>
              </a:rPr>
              <a:t>Juiciness</a:t>
            </a:r>
            <a:endParaRPr/>
          </a:p>
        </p:txBody>
      </p:sp>
      <p:sp>
        <p:nvSpPr>
          <p:cNvPr id="28" name="Google Shape;10108;p68">
            <a:extLst>
              <a:ext uri="{FF2B5EF4-FFF2-40B4-BE49-F238E27FC236}">
                <a16:creationId xmlns:a16="http://schemas.microsoft.com/office/drawing/2014/main" id="{3921B996-6811-43E0-8D0B-83E5B7E35D07}"/>
              </a:ext>
            </a:extLst>
          </p:cNvPr>
          <p:cNvSpPr txBox="1"/>
          <p:nvPr/>
        </p:nvSpPr>
        <p:spPr>
          <a:xfrm>
            <a:off x="7681924" y="2149348"/>
            <a:ext cx="1320389"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Roboto Slab"/>
                <a:ea typeface="Roboto Slab"/>
                <a:cs typeface="Roboto Slab"/>
                <a:sym typeface="Roboto Slab"/>
              </a:rPr>
              <a:t>Crunchiness</a:t>
            </a:r>
            <a:endParaRPr b="1">
              <a:solidFill>
                <a:schemeClr val="dk1"/>
              </a:solidFill>
              <a:latin typeface="Roboto Slab"/>
              <a:ea typeface="Roboto Slab"/>
              <a:cs typeface="Roboto Slab"/>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4">
          <a:extLst>
            <a:ext uri="{FF2B5EF4-FFF2-40B4-BE49-F238E27FC236}">
              <a16:creationId xmlns:a16="http://schemas.microsoft.com/office/drawing/2014/main" id="{39059EB3-BC3D-7C92-7491-90DEE461F2A5}"/>
            </a:ext>
          </a:extLst>
        </p:cNvPr>
        <p:cNvGrpSpPr/>
        <p:nvPr/>
      </p:nvGrpSpPr>
      <p:grpSpPr>
        <a:xfrm>
          <a:off x="0" y="0"/>
          <a:ext cx="0" cy="0"/>
          <a:chOff x="0" y="0"/>
          <a:chExt cx="0" cy="0"/>
        </a:xfrm>
      </p:grpSpPr>
      <p:grpSp>
        <p:nvGrpSpPr>
          <p:cNvPr id="6657" name="Google Shape;6657;p46">
            <a:extLst>
              <a:ext uri="{FF2B5EF4-FFF2-40B4-BE49-F238E27FC236}">
                <a16:creationId xmlns:a16="http://schemas.microsoft.com/office/drawing/2014/main" id="{9745EB2D-1B02-96D3-F60E-357C0CA0E83D}"/>
              </a:ext>
            </a:extLst>
          </p:cNvPr>
          <p:cNvGrpSpPr/>
          <p:nvPr/>
        </p:nvGrpSpPr>
        <p:grpSpPr>
          <a:xfrm rot="9429634">
            <a:off x="-830643" y="-464508"/>
            <a:ext cx="1379427" cy="2801435"/>
            <a:chOff x="3457275" y="-1276700"/>
            <a:chExt cx="462450" cy="939175"/>
          </a:xfrm>
        </p:grpSpPr>
        <p:sp>
          <p:nvSpPr>
            <p:cNvPr id="6658" name="Google Shape;6658;p46">
              <a:extLst>
                <a:ext uri="{FF2B5EF4-FFF2-40B4-BE49-F238E27FC236}">
                  <a16:creationId xmlns:a16="http://schemas.microsoft.com/office/drawing/2014/main" id="{AB6E4364-14EB-EB75-95A6-04296A8FBE6E}"/>
                </a:ext>
              </a:extLst>
            </p:cNvPr>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46">
              <a:extLst>
                <a:ext uri="{FF2B5EF4-FFF2-40B4-BE49-F238E27FC236}">
                  <a16:creationId xmlns:a16="http://schemas.microsoft.com/office/drawing/2014/main" id="{AEF1698D-9EFB-99A4-4004-325C884FDF1E}"/>
                </a:ext>
              </a:extLst>
            </p:cNvPr>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6">
              <a:extLst>
                <a:ext uri="{FF2B5EF4-FFF2-40B4-BE49-F238E27FC236}">
                  <a16:creationId xmlns:a16="http://schemas.microsoft.com/office/drawing/2014/main" id="{87440E91-200F-F632-2D0F-545322AB2193}"/>
                </a:ext>
              </a:extLst>
            </p:cNvPr>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6">
              <a:extLst>
                <a:ext uri="{FF2B5EF4-FFF2-40B4-BE49-F238E27FC236}">
                  <a16:creationId xmlns:a16="http://schemas.microsoft.com/office/drawing/2014/main" id="{D22BBBBB-B64B-0E41-0C9A-7A9E1E7BBEB5}"/>
                </a:ext>
              </a:extLst>
            </p:cNvPr>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6">
              <a:extLst>
                <a:ext uri="{FF2B5EF4-FFF2-40B4-BE49-F238E27FC236}">
                  <a16:creationId xmlns:a16="http://schemas.microsoft.com/office/drawing/2014/main" id="{69C28441-1210-C807-AD84-CD051F60C7DF}"/>
                </a:ext>
              </a:extLst>
            </p:cNvPr>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46">
              <a:extLst>
                <a:ext uri="{FF2B5EF4-FFF2-40B4-BE49-F238E27FC236}">
                  <a16:creationId xmlns:a16="http://schemas.microsoft.com/office/drawing/2014/main" id="{DFBCCF64-182A-D87D-1245-33E534977CCA}"/>
                </a:ext>
              </a:extLst>
            </p:cNvPr>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46">
              <a:extLst>
                <a:ext uri="{FF2B5EF4-FFF2-40B4-BE49-F238E27FC236}">
                  <a16:creationId xmlns:a16="http://schemas.microsoft.com/office/drawing/2014/main" id="{10005BD1-0DC9-7432-803B-4B1803EFCDF3}"/>
                </a:ext>
              </a:extLst>
            </p:cNvPr>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46">
              <a:extLst>
                <a:ext uri="{FF2B5EF4-FFF2-40B4-BE49-F238E27FC236}">
                  <a16:creationId xmlns:a16="http://schemas.microsoft.com/office/drawing/2014/main" id="{976B40F9-1EAB-AED8-FA83-CF3A2AB20977}"/>
                </a:ext>
              </a:extLst>
            </p:cNvPr>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46">
              <a:extLst>
                <a:ext uri="{FF2B5EF4-FFF2-40B4-BE49-F238E27FC236}">
                  <a16:creationId xmlns:a16="http://schemas.microsoft.com/office/drawing/2014/main" id="{2FDA6FEA-6C7F-3E47-F399-4F44F07A2281}"/>
                </a:ext>
              </a:extLst>
            </p:cNvPr>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46">
              <a:extLst>
                <a:ext uri="{FF2B5EF4-FFF2-40B4-BE49-F238E27FC236}">
                  <a16:creationId xmlns:a16="http://schemas.microsoft.com/office/drawing/2014/main" id="{635F9129-A038-0A5C-1FFB-FB5D737DEB28}"/>
                </a:ext>
              </a:extLst>
            </p:cNvPr>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46">
              <a:extLst>
                <a:ext uri="{FF2B5EF4-FFF2-40B4-BE49-F238E27FC236}">
                  <a16:creationId xmlns:a16="http://schemas.microsoft.com/office/drawing/2014/main" id="{9F47BEEE-4F4E-2C35-E9C7-AA805467D811}"/>
                </a:ext>
              </a:extLst>
            </p:cNvPr>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6">
              <a:extLst>
                <a:ext uri="{FF2B5EF4-FFF2-40B4-BE49-F238E27FC236}">
                  <a16:creationId xmlns:a16="http://schemas.microsoft.com/office/drawing/2014/main" id="{303FD75A-11D5-4B78-DD58-997098B6D970}"/>
                </a:ext>
              </a:extLst>
            </p:cNvPr>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46">
              <a:extLst>
                <a:ext uri="{FF2B5EF4-FFF2-40B4-BE49-F238E27FC236}">
                  <a16:creationId xmlns:a16="http://schemas.microsoft.com/office/drawing/2014/main" id="{9FF178F3-30E9-3900-6AD7-E7DD7D4F9AD3}"/>
                </a:ext>
              </a:extLst>
            </p:cNvPr>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46">
              <a:extLst>
                <a:ext uri="{FF2B5EF4-FFF2-40B4-BE49-F238E27FC236}">
                  <a16:creationId xmlns:a16="http://schemas.microsoft.com/office/drawing/2014/main" id="{AF237507-5A61-DF44-EF79-687D0C04A9D4}"/>
                </a:ext>
              </a:extLst>
            </p:cNvPr>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6">
              <a:extLst>
                <a:ext uri="{FF2B5EF4-FFF2-40B4-BE49-F238E27FC236}">
                  <a16:creationId xmlns:a16="http://schemas.microsoft.com/office/drawing/2014/main" id="{5FE2E315-D80E-8C87-F3AE-FC9B52850653}"/>
                </a:ext>
              </a:extLst>
            </p:cNvPr>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6">
              <a:extLst>
                <a:ext uri="{FF2B5EF4-FFF2-40B4-BE49-F238E27FC236}">
                  <a16:creationId xmlns:a16="http://schemas.microsoft.com/office/drawing/2014/main" id="{04D64C8F-FB91-53AD-E364-C8F818FD8039}"/>
                </a:ext>
              </a:extLst>
            </p:cNvPr>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6">
              <a:extLst>
                <a:ext uri="{FF2B5EF4-FFF2-40B4-BE49-F238E27FC236}">
                  <a16:creationId xmlns:a16="http://schemas.microsoft.com/office/drawing/2014/main" id="{4CC66751-16A9-12F1-AF21-12CD3219DF25}"/>
                </a:ext>
              </a:extLst>
            </p:cNvPr>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6">
              <a:extLst>
                <a:ext uri="{FF2B5EF4-FFF2-40B4-BE49-F238E27FC236}">
                  <a16:creationId xmlns:a16="http://schemas.microsoft.com/office/drawing/2014/main" id="{AE69869D-339D-16F3-43BF-30ABDFF9D209}"/>
                </a:ext>
              </a:extLst>
            </p:cNvPr>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46">
              <a:extLst>
                <a:ext uri="{FF2B5EF4-FFF2-40B4-BE49-F238E27FC236}">
                  <a16:creationId xmlns:a16="http://schemas.microsoft.com/office/drawing/2014/main" id="{62ED2EEA-CE27-BBD1-D726-40AF0F4883E5}"/>
                </a:ext>
              </a:extLst>
            </p:cNvPr>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46">
              <a:extLst>
                <a:ext uri="{FF2B5EF4-FFF2-40B4-BE49-F238E27FC236}">
                  <a16:creationId xmlns:a16="http://schemas.microsoft.com/office/drawing/2014/main" id="{1D7C6DC2-6212-A3D8-E0AE-95E01B7A83F0}"/>
                </a:ext>
              </a:extLst>
            </p:cNvPr>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46">
              <a:extLst>
                <a:ext uri="{FF2B5EF4-FFF2-40B4-BE49-F238E27FC236}">
                  <a16:creationId xmlns:a16="http://schemas.microsoft.com/office/drawing/2014/main" id="{95818E17-9343-3FC4-D8E1-55C5503EFEFB}"/>
                </a:ext>
              </a:extLst>
            </p:cNvPr>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6">
              <a:extLst>
                <a:ext uri="{FF2B5EF4-FFF2-40B4-BE49-F238E27FC236}">
                  <a16:creationId xmlns:a16="http://schemas.microsoft.com/office/drawing/2014/main" id="{E2AB6235-EC33-537A-4660-973025D42481}"/>
                </a:ext>
              </a:extLst>
            </p:cNvPr>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6">
              <a:extLst>
                <a:ext uri="{FF2B5EF4-FFF2-40B4-BE49-F238E27FC236}">
                  <a16:creationId xmlns:a16="http://schemas.microsoft.com/office/drawing/2014/main" id="{CF3961AA-A357-C141-9367-452DCD0569B1}"/>
                </a:ext>
              </a:extLst>
            </p:cNvPr>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46">
              <a:extLst>
                <a:ext uri="{FF2B5EF4-FFF2-40B4-BE49-F238E27FC236}">
                  <a16:creationId xmlns:a16="http://schemas.microsoft.com/office/drawing/2014/main" id="{B85BAFE5-65A8-0F47-2B3C-9F52640995BE}"/>
                </a:ext>
              </a:extLst>
            </p:cNvPr>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6">
              <a:extLst>
                <a:ext uri="{FF2B5EF4-FFF2-40B4-BE49-F238E27FC236}">
                  <a16:creationId xmlns:a16="http://schemas.microsoft.com/office/drawing/2014/main" id="{8903A08B-EF07-A7C8-B53F-5423174BD700}"/>
                </a:ext>
              </a:extLst>
            </p:cNvPr>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46">
              <a:extLst>
                <a:ext uri="{FF2B5EF4-FFF2-40B4-BE49-F238E27FC236}">
                  <a16:creationId xmlns:a16="http://schemas.microsoft.com/office/drawing/2014/main" id="{CBA6AD60-D833-53EF-BDA0-ACAD85DE93BC}"/>
                </a:ext>
              </a:extLst>
            </p:cNvPr>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46">
              <a:extLst>
                <a:ext uri="{FF2B5EF4-FFF2-40B4-BE49-F238E27FC236}">
                  <a16:creationId xmlns:a16="http://schemas.microsoft.com/office/drawing/2014/main" id="{EA27A4FA-861B-B708-EB81-7A3987BBBA10}"/>
                </a:ext>
              </a:extLst>
            </p:cNvPr>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46">
              <a:extLst>
                <a:ext uri="{FF2B5EF4-FFF2-40B4-BE49-F238E27FC236}">
                  <a16:creationId xmlns:a16="http://schemas.microsoft.com/office/drawing/2014/main" id="{26EC4889-B47F-B4BC-9EE0-92B7750EAA5A}"/>
                </a:ext>
              </a:extLst>
            </p:cNvPr>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46">
              <a:extLst>
                <a:ext uri="{FF2B5EF4-FFF2-40B4-BE49-F238E27FC236}">
                  <a16:creationId xmlns:a16="http://schemas.microsoft.com/office/drawing/2014/main" id="{6848FBD7-9F85-C7A4-E16C-AFE03C83EA85}"/>
                </a:ext>
              </a:extLst>
            </p:cNvPr>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46">
              <a:extLst>
                <a:ext uri="{FF2B5EF4-FFF2-40B4-BE49-F238E27FC236}">
                  <a16:creationId xmlns:a16="http://schemas.microsoft.com/office/drawing/2014/main" id="{328C1EE2-0D25-779D-D8C6-59970867E380}"/>
                </a:ext>
              </a:extLst>
            </p:cNvPr>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6">
              <a:extLst>
                <a:ext uri="{FF2B5EF4-FFF2-40B4-BE49-F238E27FC236}">
                  <a16:creationId xmlns:a16="http://schemas.microsoft.com/office/drawing/2014/main" id="{B386EF51-D4BA-5AA5-472B-A00AEFE48596}"/>
                </a:ext>
              </a:extLst>
            </p:cNvPr>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46">
              <a:extLst>
                <a:ext uri="{FF2B5EF4-FFF2-40B4-BE49-F238E27FC236}">
                  <a16:creationId xmlns:a16="http://schemas.microsoft.com/office/drawing/2014/main" id="{07A5AA26-045E-0E88-A307-ABE44E51451F}"/>
                </a:ext>
              </a:extLst>
            </p:cNvPr>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6">
              <a:extLst>
                <a:ext uri="{FF2B5EF4-FFF2-40B4-BE49-F238E27FC236}">
                  <a16:creationId xmlns:a16="http://schemas.microsoft.com/office/drawing/2014/main" id="{38795E1E-3DA7-6E59-18BB-1B1210461D0E}"/>
                </a:ext>
              </a:extLst>
            </p:cNvPr>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6">
              <a:extLst>
                <a:ext uri="{FF2B5EF4-FFF2-40B4-BE49-F238E27FC236}">
                  <a16:creationId xmlns:a16="http://schemas.microsoft.com/office/drawing/2014/main" id="{03CB2716-DF4D-1358-A813-7699546140DA}"/>
                </a:ext>
              </a:extLst>
            </p:cNvPr>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46">
              <a:extLst>
                <a:ext uri="{FF2B5EF4-FFF2-40B4-BE49-F238E27FC236}">
                  <a16:creationId xmlns:a16="http://schemas.microsoft.com/office/drawing/2014/main" id="{06D27352-714B-6C0B-C445-C95D86C06B74}"/>
                </a:ext>
              </a:extLst>
            </p:cNvPr>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6">
              <a:extLst>
                <a:ext uri="{FF2B5EF4-FFF2-40B4-BE49-F238E27FC236}">
                  <a16:creationId xmlns:a16="http://schemas.microsoft.com/office/drawing/2014/main" id="{6B36ACF2-3606-4366-858B-AE8288D7354D}"/>
                </a:ext>
              </a:extLst>
            </p:cNvPr>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46">
              <a:extLst>
                <a:ext uri="{FF2B5EF4-FFF2-40B4-BE49-F238E27FC236}">
                  <a16:creationId xmlns:a16="http://schemas.microsoft.com/office/drawing/2014/main" id="{21B701C6-9B5D-9433-24CB-7EC38ED058A6}"/>
                </a:ext>
              </a:extLst>
            </p:cNvPr>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46">
              <a:extLst>
                <a:ext uri="{FF2B5EF4-FFF2-40B4-BE49-F238E27FC236}">
                  <a16:creationId xmlns:a16="http://schemas.microsoft.com/office/drawing/2014/main" id="{69E14FB6-2A20-331D-1762-6853AE114888}"/>
                </a:ext>
              </a:extLst>
            </p:cNvPr>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46">
              <a:extLst>
                <a:ext uri="{FF2B5EF4-FFF2-40B4-BE49-F238E27FC236}">
                  <a16:creationId xmlns:a16="http://schemas.microsoft.com/office/drawing/2014/main" id="{38510AA5-872D-F961-CAF5-26582767E0AA}"/>
                </a:ext>
              </a:extLst>
            </p:cNvPr>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46">
            <a:extLst>
              <a:ext uri="{FF2B5EF4-FFF2-40B4-BE49-F238E27FC236}">
                <a16:creationId xmlns:a16="http://schemas.microsoft.com/office/drawing/2014/main" id="{E87ABF1F-B3DE-43B0-AC3D-52656C07BA7F}"/>
              </a:ext>
            </a:extLst>
          </p:cNvPr>
          <p:cNvGrpSpPr/>
          <p:nvPr/>
        </p:nvGrpSpPr>
        <p:grpSpPr>
          <a:xfrm rot="-9429634" flipH="1">
            <a:off x="8835943" y="2729641"/>
            <a:ext cx="1379427" cy="2801435"/>
            <a:chOff x="3457275" y="-1276700"/>
            <a:chExt cx="462450" cy="939175"/>
          </a:xfrm>
        </p:grpSpPr>
        <p:sp>
          <p:nvSpPr>
            <p:cNvPr id="6704" name="Google Shape;6704;p46">
              <a:extLst>
                <a:ext uri="{FF2B5EF4-FFF2-40B4-BE49-F238E27FC236}">
                  <a16:creationId xmlns:a16="http://schemas.microsoft.com/office/drawing/2014/main" id="{7283BA61-39FB-89F8-D7E5-2B6BEBD285AF}"/>
                </a:ext>
              </a:extLst>
            </p:cNvPr>
            <p:cNvSpPr/>
            <p:nvPr/>
          </p:nvSpPr>
          <p:spPr>
            <a:xfrm>
              <a:off x="3739625" y="-1124875"/>
              <a:ext cx="96250" cy="743900"/>
            </a:xfrm>
            <a:custGeom>
              <a:avLst/>
              <a:gdLst/>
              <a:ahLst/>
              <a:cxnLst/>
              <a:rect l="l" t="t" r="r" b="b"/>
              <a:pathLst>
                <a:path w="3850" h="29756" extrusionOk="0">
                  <a:moveTo>
                    <a:pt x="77" y="1"/>
                  </a:moveTo>
                  <a:cubicBezTo>
                    <a:pt x="69" y="1"/>
                    <a:pt x="61" y="3"/>
                    <a:pt x="55" y="9"/>
                  </a:cubicBezTo>
                  <a:cubicBezTo>
                    <a:pt x="44" y="20"/>
                    <a:pt x="22" y="42"/>
                    <a:pt x="22" y="53"/>
                  </a:cubicBezTo>
                  <a:cubicBezTo>
                    <a:pt x="11" y="64"/>
                    <a:pt x="11" y="75"/>
                    <a:pt x="0" y="97"/>
                  </a:cubicBezTo>
                  <a:cubicBezTo>
                    <a:pt x="0" y="119"/>
                    <a:pt x="0" y="141"/>
                    <a:pt x="0" y="163"/>
                  </a:cubicBezTo>
                  <a:lnTo>
                    <a:pt x="0" y="196"/>
                  </a:lnTo>
                  <a:cubicBezTo>
                    <a:pt x="0" y="218"/>
                    <a:pt x="0" y="240"/>
                    <a:pt x="0" y="273"/>
                  </a:cubicBezTo>
                  <a:cubicBezTo>
                    <a:pt x="11" y="328"/>
                    <a:pt x="11" y="394"/>
                    <a:pt x="11" y="449"/>
                  </a:cubicBezTo>
                  <a:cubicBezTo>
                    <a:pt x="22" y="471"/>
                    <a:pt x="22" y="504"/>
                    <a:pt x="33" y="537"/>
                  </a:cubicBezTo>
                  <a:cubicBezTo>
                    <a:pt x="33" y="570"/>
                    <a:pt x="44" y="603"/>
                    <a:pt x="44" y="636"/>
                  </a:cubicBezTo>
                  <a:cubicBezTo>
                    <a:pt x="55" y="691"/>
                    <a:pt x="66" y="746"/>
                    <a:pt x="88" y="801"/>
                  </a:cubicBezTo>
                  <a:cubicBezTo>
                    <a:pt x="110" y="922"/>
                    <a:pt x="143" y="1031"/>
                    <a:pt x="176" y="1141"/>
                  </a:cubicBezTo>
                  <a:cubicBezTo>
                    <a:pt x="220" y="1262"/>
                    <a:pt x="253" y="1383"/>
                    <a:pt x="297" y="1504"/>
                  </a:cubicBezTo>
                  <a:cubicBezTo>
                    <a:pt x="341" y="1603"/>
                    <a:pt x="385" y="1713"/>
                    <a:pt x="418" y="1823"/>
                  </a:cubicBezTo>
                  <a:cubicBezTo>
                    <a:pt x="473" y="1944"/>
                    <a:pt x="517" y="2065"/>
                    <a:pt x="561" y="2186"/>
                  </a:cubicBezTo>
                  <a:cubicBezTo>
                    <a:pt x="660" y="2450"/>
                    <a:pt x="759" y="2725"/>
                    <a:pt x="847" y="3000"/>
                  </a:cubicBezTo>
                  <a:cubicBezTo>
                    <a:pt x="946" y="3286"/>
                    <a:pt x="1045" y="3561"/>
                    <a:pt x="1144" y="3847"/>
                  </a:cubicBezTo>
                  <a:cubicBezTo>
                    <a:pt x="1232" y="4122"/>
                    <a:pt x="1320" y="4408"/>
                    <a:pt x="1408" y="4694"/>
                  </a:cubicBezTo>
                  <a:cubicBezTo>
                    <a:pt x="1496" y="4968"/>
                    <a:pt x="1584" y="5254"/>
                    <a:pt x="1683" y="5529"/>
                  </a:cubicBezTo>
                  <a:cubicBezTo>
                    <a:pt x="1782" y="5804"/>
                    <a:pt x="1870" y="6079"/>
                    <a:pt x="1969" y="6354"/>
                  </a:cubicBezTo>
                  <a:cubicBezTo>
                    <a:pt x="2057" y="6629"/>
                    <a:pt x="2167" y="6915"/>
                    <a:pt x="2255" y="7201"/>
                  </a:cubicBezTo>
                  <a:cubicBezTo>
                    <a:pt x="2310" y="7344"/>
                    <a:pt x="2354" y="7498"/>
                    <a:pt x="2398" y="7663"/>
                  </a:cubicBezTo>
                  <a:cubicBezTo>
                    <a:pt x="2442" y="7795"/>
                    <a:pt x="2475" y="7938"/>
                    <a:pt x="2508" y="8081"/>
                  </a:cubicBezTo>
                  <a:cubicBezTo>
                    <a:pt x="2585" y="8367"/>
                    <a:pt x="2651" y="8652"/>
                    <a:pt x="2706" y="8938"/>
                  </a:cubicBezTo>
                  <a:lnTo>
                    <a:pt x="2706" y="8927"/>
                  </a:lnTo>
                  <a:cubicBezTo>
                    <a:pt x="2750" y="9147"/>
                    <a:pt x="2783" y="9367"/>
                    <a:pt x="2827" y="9598"/>
                  </a:cubicBezTo>
                  <a:cubicBezTo>
                    <a:pt x="2860" y="9807"/>
                    <a:pt x="2904" y="10027"/>
                    <a:pt x="2937" y="10236"/>
                  </a:cubicBezTo>
                  <a:cubicBezTo>
                    <a:pt x="2992" y="10533"/>
                    <a:pt x="3036" y="10841"/>
                    <a:pt x="3069" y="11138"/>
                  </a:cubicBezTo>
                  <a:cubicBezTo>
                    <a:pt x="3091" y="11292"/>
                    <a:pt x="3102" y="11446"/>
                    <a:pt x="3113" y="11589"/>
                  </a:cubicBezTo>
                  <a:cubicBezTo>
                    <a:pt x="3124" y="11743"/>
                    <a:pt x="3135" y="11886"/>
                    <a:pt x="3146" y="12029"/>
                  </a:cubicBezTo>
                  <a:cubicBezTo>
                    <a:pt x="3157" y="12172"/>
                    <a:pt x="3179" y="12315"/>
                    <a:pt x="3190" y="12457"/>
                  </a:cubicBezTo>
                  <a:cubicBezTo>
                    <a:pt x="3212" y="12589"/>
                    <a:pt x="3234" y="12732"/>
                    <a:pt x="3256" y="12864"/>
                  </a:cubicBezTo>
                  <a:cubicBezTo>
                    <a:pt x="3278" y="13007"/>
                    <a:pt x="3300" y="13150"/>
                    <a:pt x="3333" y="13293"/>
                  </a:cubicBezTo>
                  <a:cubicBezTo>
                    <a:pt x="3366" y="13425"/>
                    <a:pt x="3399" y="13557"/>
                    <a:pt x="3432" y="13689"/>
                  </a:cubicBezTo>
                  <a:cubicBezTo>
                    <a:pt x="3464" y="13832"/>
                    <a:pt x="3475" y="13975"/>
                    <a:pt x="3486" y="14118"/>
                  </a:cubicBezTo>
                  <a:cubicBezTo>
                    <a:pt x="3497" y="14272"/>
                    <a:pt x="3508" y="14426"/>
                    <a:pt x="3519" y="14591"/>
                  </a:cubicBezTo>
                  <a:cubicBezTo>
                    <a:pt x="3541" y="14899"/>
                    <a:pt x="3552" y="15218"/>
                    <a:pt x="3563" y="15537"/>
                  </a:cubicBezTo>
                  <a:cubicBezTo>
                    <a:pt x="3574" y="15834"/>
                    <a:pt x="3574" y="16131"/>
                    <a:pt x="3585" y="16427"/>
                  </a:cubicBezTo>
                  <a:cubicBezTo>
                    <a:pt x="3596" y="16724"/>
                    <a:pt x="3607" y="17010"/>
                    <a:pt x="3629" y="17296"/>
                  </a:cubicBezTo>
                  <a:cubicBezTo>
                    <a:pt x="3640" y="17450"/>
                    <a:pt x="3640" y="17615"/>
                    <a:pt x="3651" y="17769"/>
                  </a:cubicBezTo>
                  <a:cubicBezTo>
                    <a:pt x="3662" y="17912"/>
                    <a:pt x="3673" y="18044"/>
                    <a:pt x="3684" y="18187"/>
                  </a:cubicBezTo>
                  <a:cubicBezTo>
                    <a:pt x="3695" y="18462"/>
                    <a:pt x="3695" y="18737"/>
                    <a:pt x="3695" y="19001"/>
                  </a:cubicBezTo>
                  <a:cubicBezTo>
                    <a:pt x="3684" y="19243"/>
                    <a:pt x="3673" y="19485"/>
                    <a:pt x="3651" y="19727"/>
                  </a:cubicBezTo>
                  <a:cubicBezTo>
                    <a:pt x="3618" y="19980"/>
                    <a:pt x="3585" y="20243"/>
                    <a:pt x="3541" y="20496"/>
                  </a:cubicBezTo>
                  <a:cubicBezTo>
                    <a:pt x="3497" y="20749"/>
                    <a:pt x="3453" y="21002"/>
                    <a:pt x="3410" y="21266"/>
                  </a:cubicBezTo>
                  <a:cubicBezTo>
                    <a:pt x="3366" y="21519"/>
                    <a:pt x="3333" y="21772"/>
                    <a:pt x="3278" y="22025"/>
                  </a:cubicBezTo>
                  <a:cubicBezTo>
                    <a:pt x="3223" y="22322"/>
                    <a:pt x="3157" y="22619"/>
                    <a:pt x="3091" y="22916"/>
                  </a:cubicBezTo>
                  <a:cubicBezTo>
                    <a:pt x="3025" y="23213"/>
                    <a:pt x="2948" y="23521"/>
                    <a:pt x="2893" y="23828"/>
                  </a:cubicBezTo>
                  <a:cubicBezTo>
                    <a:pt x="2827" y="24125"/>
                    <a:pt x="2761" y="24411"/>
                    <a:pt x="2695" y="24697"/>
                  </a:cubicBezTo>
                  <a:cubicBezTo>
                    <a:pt x="2629" y="24983"/>
                    <a:pt x="2563" y="25269"/>
                    <a:pt x="2486" y="25544"/>
                  </a:cubicBezTo>
                  <a:cubicBezTo>
                    <a:pt x="2409" y="25830"/>
                    <a:pt x="2332" y="26116"/>
                    <a:pt x="2255" y="26402"/>
                  </a:cubicBezTo>
                  <a:cubicBezTo>
                    <a:pt x="2178" y="26688"/>
                    <a:pt x="2101" y="26974"/>
                    <a:pt x="2024" y="27271"/>
                  </a:cubicBezTo>
                  <a:cubicBezTo>
                    <a:pt x="1958" y="27557"/>
                    <a:pt x="1881" y="27831"/>
                    <a:pt x="1815" y="28117"/>
                  </a:cubicBezTo>
                  <a:cubicBezTo>
                    <a:pt x="1749" y="28425"/>
                    <a:pt x="1683" y="28722"/>
                    <a:pt x="1606" y="29019"/>
                  </a:cubicBezTo>
                  <a:cubicBezTo>
                    <a:pt x="1562" y="29140"/>
                    <a:pt x="1529" y="29272"/>
                    <a:pt x="1485" y="29393"/>
                  </a:cubicBezTo>
                  <a:cubicBezTo>
                    <a:pt x="1463" y="29459"/>
                    <a:pt x="1441" y="29525"/>
                    <a:pt x="1408" y="29591"/>
                  </a:cubicBezTo>
                  <a:cubicBezTo>
                    <a:pt x="1397" y="29635"/>
                    <a:pt x="1364" y="29690"/>
                    <a:pt x="1386" y="29745"/>
                  </a:cubicBezTo>
                  <a:lnTo>
                    <a:pt x="1375" y="29745"/>
                  </a:lnTo>
                  <a:cubicBezTo>
                    <a:pt x="1386" y="29745"/>
                    <a:pt x="1386" y="29756"/>
                    <a:pt x="1397" y="29756"/>
                  </a:cubicBezTo>
                  <a:cubicBezTo>
                    <a:pt x="1408" y="29756"/>
                    <a:pt x="1419" y="29745"/>
                    <a:pt x="1430" y="29745"/>
                  </a:cubicBezTo>
                  <a:cubicBezTo>
                    <a:pt x="1441" y="29734"/>
                    <a:pt x="1452" y="29723"/>
                    <a:pt x="1452" y="29712"/>
                  </a:cubicBezTo>
                  <a:cubicBezTo>
                    <a:pt x="1485" y="29646"/>
                    <a:pt x="1507" y="29569"/>
                    <a:pt x="1540" y="29503"/>
                  </a:cubicBezTo>
                  <a:cubicBezTo>
                    <a:pt x="1595" y="29371"/>
                    <a:pt x="1628" y="29239"/>
                    <a:pt x="1672" y="29107"/>
                  </a:cubicBezTo>
                  <a:cubicBezTo>
                    <a:pt x="1716" y="28986"/>
                    <a:pt x="1760" y="28843"/>
                    <a:pt x="1793" y="28711"/>
                  </a:cubicBezTo>
                  <a:cubicBezTo>
                    <a:pt x="1826" y="28579"/>
                    <a:pt x="1870" y="28447"/>
                    <a:pt x="1903" y="28304"/>
                  </a:cubicBezTo>
                  <a:cubicBezTo>
                    <a:pt x="2046" y="27765"/>
                    <a:pt x="2189" y="27227"/>
                    <a:pt x="2332" y="26688"/>
                  </a:cubicBezTo>
                  <a:cubicBezTo>
                    <a:pt x="2475" y="26171"/>
                    <a:pt x="2629" y="25665"/>
                    <a:pt x="2750" y="25148"/>
                  </a:cubicBezTo>
                  <a:cubicBezTo>
                    <a:pt x="2816" y="24895"/>
                    <a:pt x="2882" y="24642"/>
                    <a:pt x="2937" y="24378"/>
                  </a:cubicBezTo>
                  <a:cubicBezTo>
                    <a:pt x="2992" y="24114"/>
                    <a:pt x="3047" y="23839"/>
                    <a:pt x="3113" y="23576"/>
                  </a:cubicBezTo>
                  <a:cubicBezTo>
                    <a:pt x="3168" y="23279"/>
                    <a:pt x="3234" y="22982"/>
                    <a:pt x="3300" y="22685"/>
                  </a:cubicBezTo>
                  <a:cubicBezTo>
                    <a:pt x="3366" y="22399"/>
                    <a:pt x="3421" y="22102"/>
                    <a:pt x="3475" y="21805"/>
                  </a:cubicBezTo>
                  <a:cubicBezTo>
                    <a:pt x="3530" y="21519"/>
                    <a:pt x="3574" y="21244"/>
                    <a:pt x="3618" y="20958"/>
                  </a:cubicBezTo>
                  <a:cubicBezTo>
                    <a:pt x="3662" y="20672"/>
                    <a:pt x="3717" y="20386"/>
                    <a:pt x="3750" y="20089"/>
                  </a:cubicBezTo>
                  <a:cubicBezTo>
                    <a:pt x="3794" y="19804"/>
                    <a:pt x="3827" y="19518"/>
                    <a:pt x="3838" y="19232"/>
                  </a:cubicBezTo>
                  <a:cubicBezTo>
                    <a:pt x="3849" y="18935"/>
                    <a:pt x="3849" y="18649"/>
                    <a:pt x="3838" y="18352"/>
                  </a:cubicBezTo>
                  <a:cubicBezTo>
                    <a:pt x="3838" y="18220"/>
                    <a:pt x="3827" y="18088"/>
                    <a:pt x="3816" y="17956"/>
                  </a:cubicBezTo>
                  <a:cubicBezTo>
                    <a:pt x="3805" y="17813"/>
                    <a:pt x="3794" y="17659"/>
                    <a:pt x="3783" y="17516"/>
                  </a:cubicBezTo>
                  <a:cubicBezTo>
                    <a:pt x="3772" y="17219"/>
                    <a:pt x="3761" y="16922"/>
                    <a:pt x="3750" y="16614"/>
                  </a:cubicBezTo>
                  <a:cubicBezTo>
                    <a:pt x="3739" y="16328"/>
                    <a:pt x="3728" y="16032"/>
                    <a:pt x="3717" y="15735"/>
                  </a:cubicBezTo>
                  <a:cubicBezTo>
                    <a:pt x="3717" y="15438"/>
                    <a:pt x="3706" y="15141"/>
                    <a:pt x="3695" y="14844"/>
                  </a:cubicBezTo>
                  <a:cubicBezTo>
                    <a:pt x="3684" y="14701"/>
                    <a:pt x="3673" y="14558"/>
                    <a:pt x="3662" y="14426"/>
                  </a:cubicBezTo>
                  <a:cubicBezTo>
                    <a:pt x="3651" y="14283"/>
                    <a:pt x="3651" y="14129"/>
                    <a:pt x="3629" y="13986"/>
                  </a:cubicBezTo>
                  <a:cubicBezTo>
                    <a:pt x="3607" y="13854"/>
                    <a:pt x="3596" y="13711"/>
                    <a:pt x="3563" y="13579"/>
                  </a:cubicBezTo>
                  <a:cubicBezTo>
                    <a:pt x="3530" y="13447"/>
                    <a:pt x="3497" y="13315"/>
                    <a:pt x="3464" y="13183"/>
                  </a:cubicBezTo>
                  <a:cubicBezTo>
                    <a:pt x="3432" y="12985"/>
                    <a:pt x="3399" y="12798"/>
                    <a:pt x="3366" y="12600"/>
                  </a:cubicBezTo>
                  <a:cubicBezTo>
                    <a:pt x="3344" y="12403"/>
                    <a:pt x="3322" y="12216"/>
                    <a:pt x="3311" y="12018"/>
                  </a:cubicBezTo>
                  <a:cubicBezTo>
                    <a:pt x="3289" y="11809"/>
                    <a:pt x="3278" y="11611"/>
                    <a:pt x="3267" y="11402"/>
                  </a:cubicBezTo>
                  <a:cubicBezTo>
                    <a:pt x="3245" y="11182"/>
                    <a:pt x="3223" y="10973"/>
                    <a:pt x="3190" y="10764"/>
                  </a:cubicBezTo>
                  <a:cubicBezTo>
                    <a:pt x="3146" y="10467"/>
                    <a:pt x="3102" y="10181"/>
                    <a:pt x="3047" y="9884"/>
                  </a:cubicBezTo>
                  <a:cubicBezTo>
                    <a:pt x="3003" y="9598"/>
                    <a:pt x="2948" y="9301"/>
                    <a:pt x="2893" y="9015"/>
                  </a:cubicBezTo>
                  <a:cubicBezTo>
                    <a:pt x="2838" y="8718"/>
                    <a:pt x="2772" y="8422"/>
                    <a:pt x="2706" y="8136"/>
                  </a:cubicBezTo>
                  <a:cubicBezTo>
                    <a:pt x="2629" y="7839"/>
                    <a:pt x="2552" y="7553"/>
                    <a:pt x="2464" y="7267"/>
                  </a:cubicBezTo>
                  <a:cubicBezTo>
                    <a:pt x="2365" y="6970"/>
                    <a:pt x="2255" y="6673"/>
                    <a:pt x="2156" y="6387"/>
                  </a:cubicBezTo>
                  <a:cubicBezTo>
                    <a:pt x="2068" y="6112"/>
                    <a:pt x="1969" y="5837"/>
                    <a:pt x="1881" y="5562"/>
                  </a:cubicBezTo>
                  <a:cubicBezTo>
                    <a:pt x="1782" y="5287"/>
                    <a:pt x="1683" y="5012"/>
                    <a:pt x="1595" y="4727"/>
                  </a:cubicBezTo>
                  <a:cubicBezTo>
                    <a:pt x="1507" y="4441"/>
                    <a:pt x="1430" y="4144"/>
                    <a:pt x="1342" y="3858"/>
                  </a:cubicBezTo>
                  <a:cubicBezTo>
                    <a:pt x="1254" y="3572"/>
                    <a:pt x="1155" y="3286"/>
                    <a:pt x="1056" y="3000"/>
                  </a:cubicBezTo>
                  <a:cubicBezTo>
                    <a:pt x="957" y="2725"/>
                    <a:pt x="869" y="2450"/>
                    <a:pt x="770" y="2175"/>
                  </a:cubicBezTo>
                  <a:cubicBezTo>
                    <a:pt x="660" y="1889"/>
                    <a:pt x="550" y="1603"/>
                    <a:pt x="440" y="1317"/>
                  </a:cubicBezTo>
                  <a:cubicBezTo>
                    <a:pt x="341" y="1053"/>
                    <a:pt x="264" y="790"/>
                    <a:pt x="198" y="515"/>
                  </a:cubicBezTo>
                  <a:cubicBezTo>
                    <a:pt x="187" y="394"/>
                    <a:pt x="165" y="284"/>
                    <a:pt x="165" y="174"/>
                  </a:cubicBezTo>
                  <a:cubicBezTo>
                    <a:pt x="165" y="141"/>
                    <a:pt x="165" y="119"/>
                    <a:pt x="154" y="86"/>
                  </a:cubicBezTo>
                  <a:cubicBezTo>
                    <a:pt x="143" y="53"/>
                    <a:pt x="132" y="20"/>
                    <a:pt x="99" y="9"/>
                  </a:cubicBezTo>
                  <a:cubicBezTo>
                    <a:pt x="94" y="3"/>
                    <a:pt x="86"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6">
              <a:extLst>
                <a:ext uri="{FF2B5EF4-FFF2-40B4-BE49-F238E27FC236}">
                  <a16:creationId xmlns:a16="http://schemas.microsoft.com/office/drawing/2014/main" id="{77D1049E-3C6B-00A3-A9FF-BD50A5D83FBE}"/>
                </a:ext>
              </a:extLst>
            </p:cNvPr>
            <p:cNvSpPr/>
            <p:nvPr/>
          </p:nvSpPr>
          <p:spPr>
            <a:xfrm>
              <a:off x="3835025" y="-827200"/>
              <a:ext cx="62425" cy="183125"/>
            </a:xfrm>
            <a:custGeom>
              <a:avLst/>
              <a:gdLst/>
              <a:ahLst/>
              <a:cxnLst/>
              <a:rect l="l" t="t" r="r" b="b"/>
              <a:pathLst>
                <a:path w="2497" h="7325" extrusionOk="0">
                  <a:moveTo>
                    <a:pt x="2409" y="1"/>
                  </a:moveTo>
                  <a:cubicBezTo>
                    <a:pt x="2387" y="1"/>
                    <a:pt x="2365" y="23"/>
                    <a:pt x="2354" y="45"/>
                  </a:cubicBezTo>
                  <a:cubicBezTo>
                    <a:pt x="2343" y="56"/>
                    <a:pt x="2332" y="67"/>
                    <a:pt x="2321" y="78"/>
                  </a:cubicBezTo>
                  <a:cubicBezTo>
                    <a:pt x="2299" y="111"/>
                    <a:pt x="2277" y="155"/>
                    <a:pt x="2255" y="188"/>
                  </a:cubicBezTo>
                  <a:cubicBezTo>
                    <a:pt x="2244" y="232"/>
                    <a:pt x="2222" y="265"/>
                    <a:pt x="2200" y="309"/>
                  </a:cubicBezTo>
                  <a:cubicBezTo>
                    <a:pt x="2145" y="452"/>
                    <a:pt x="2079" y="605"/>
                    <a:pt x="2013" y="748"/>
                  </a:cubicBezTo>
                  <a:cubicBezTo>
                    <a:pt x="1892" y="1056"/>
                    <a:pt x="1760" y="1353"/>
                    <a:pt x="1617" y="1650"/>
                  </a:cubicBezTo>
                  <a:cubicBezTo>
                    <a:pt x="1551" y="1804"/>
                    <a:pt x="1474" y="1947"/>
                    <a:pt x="1408" y="2101"/>
                  </a:cubicBezTo>
                  <a:cubicBezTo>
                    <a:pt x="1331" y="2233"/>
                    <a:pt x="1276" y="2376"/>
                    <a:pt x="1210" y="2530"/>
                  </a:cubicBezTo>
                  <a:cubicBezTo>
                    <a:pt x="1144" y="2673"/>
                    <a:pt x="1078" y="2827"/>
                    <a:pt x="1023" y="2981"/>
                  </a:cubicBezTo>
                  <a:cubicBezTo>
                    <a:pt x="968" y="3135"/>
                    <a:pt x="924" y="3289"/>
                    <a:pt x="869" y="3443"/>
                  </a:cubicBezTo>
                  <a:cubicBezTo>
                    <a:pt x="770" y="3762"/>
                    <a:pt x="671" y="4081"/>
                    <a:pt x="561" y="4388"/>
                  </a:cubicBezTo>
                  <a:cubicBezTo>
                    <a:pt x="506" y="4553"/>
                    <a:pt x="451" y="4718"/>
                    <a:pt x="396" y="4883"/>
                  </a:cubicBezTo>
                  <a:cubicBezTo>
                    <a:pt x="352" y="5037"/>
                    <a:pt x="297" y="5202"/>
                    <a:pt x="253" y="5356"/>
                  </a:cubicBezTo>
                  <a:cubicBezTo>
                    <a:pt x="209" y="5521"/>
                    <a:pt x="176" y="5686"/>
                    <a:pt x="143" y="5851"/>
                  </a:cubicBezTo>
                  <a:cubicBezTo>
                    <a:pt x="132" y="5939"/>
                    <a:pt x="110" y="6016"/>
                    <a:pt x="110" y="6093"/>
                  </a:cubicBezTo>
                  <a:cubicBezTo>
                    <a:pt x="99" y="6170"/>
                    <a:pt x="88" y="6247"/>
                    <a:pt x="77" y="6324"/>
                  </a:cubicBezTo>
                  <a:cubicBezTo>
                    <a:pt x="66" y="6489"/>
                    <a:pt x="44" y="6665"/>
                    <a:pt x="33" y="6830"/>
                  </a:cubicBezTo>
                  <a:lnTo>
                    <a:pt x="11" y="7094"/>
                  </a:lnTo>
                  <a:cubicBezTo>
                    <a:pt x="11" y="7127"/>
                    <a:pt x="0" y="7171"/>
                    <a:pt x="0" y="7215"/>
                  </a:cubicBezTo>
                  <a:lnTo>
                    <a:pt x="0" y="7281"/>
                  </a:lnTo>
                  <a:cubicBezTo>
                    <a:pt x="0" y="7292"/>
                    <a:pt x="11" y="7303"/>
                    <a:pt x="11" y="7314"/>
                  </a:cubicBezTo>
                  <a:cubicBezTo>
                    <a:pt x="11" y="7314"/>
                    <a:pt x="22" y="7325"/>
                    <a:pt x="22" y="7325"/>
                  </a:cubicBezTo>
                  <a:lnTo>
                    <a:pt x="33" y="7325"/>
                  </a:lnTo>
                  <a:cubicBezTo>
                    <a:pt x="44" y="7325"/>
                    <a:pt x="55" y="7303"/>
                    <a:pt x="66" y="7292"/>
                  </a:cubicBezTo>
                  <a:cubicBezTo>
                    <a:pt x="66" y="7270"/>
                    <a:pt x="66" y="7259"/>
                    <a:pt x="77" y="7237"/>
                  </a:cubicBezTo>
                  <a:cubicBezTo>
                    <a:pt x="77" y="7204"/>
                    <a:pt x="88" y="7171"/>
                    <a:pt x="88" y="7138"/>
                  </a:cubicBezTo>
                  <a:cubicBezTo>
                    <a:pt x="99" y="7072"/>
                    <a:pt x="110" y="7006"/>
                    <a:pt x="121" y="6940"/>
                  </a:cubicBezTo>
                  <a:cubicBezTo>
                    <a:pt x="143" y="6797"/>
                    <a:pt x="165" y="6665"/>
                    <a:pt x="187" y="6522"/>
                  </a:cubicBezTo>
                  <a:cubicBezTo>
                    <a:pt x="209" y="6357"/>
                    <a:pt x="231" y="6192"/>
                    <a:pt x="264" y="6027"/>
                  </a:cubicBezTo>
                  <a:cubicBezTo>
                    <a:pt x="286" y="5873"/>
                    <a:pt x="330" y="5730"/>
                    <a:pt x="363" y="5576"/>
                  </a:cubicBezTo>
                  <a:cubicBezTo>
                    <a:pt x="407" y="5433"/>
                    <a:pt x="451" y="5290"/>
                    <a:pt x="495" y="5147"/>
                  </a:cubicBezTo>
                  <a:cubicBezTo>
                    <a:pt x="550" y="5004"/>
                    <a:pt x="594" y="4861"/>
                    <a:pt x="649" y="4718"/>
                  </a:cubicBezTo>
                  <a:cubicBezTo>
                    <a:pt x="704" y="4564"/>
                    <a:pt x="759" y="4399"/>
                    <a:pt x="814" y="4246"/>
                  </a:cubicBezTo>
                  <a:cubicBezTo>
                    <a:pt x="869" y="4092"/>
                    <a:pt x="913" y="3949"/>
                    <a:pt x="968" y="3795"/>
                  </a:cubicBezTo>
                  <a:cubicBezTo>
                    <a:pt x="1012" y="3641"/>
                    <a:pt x="1067" y="3476"/>
                    <a:pt x="1122" y="3311"/>
                  </a:cubicBezTo>
                  <a:cubicBezTo>
                    <a:pt x="1177" y="3168"/>
                    <a:pt x="1232" y="3014"/>
                    <a:pt x="1298" y="2860"/>
                  </a:cubicBezTo>
                  <a:cubicBezTo>
                    <a:pt x="1353" y="2717"/>
                    <a:pt x="1419" y="2563"/>
                    <a:pt x="1485" y="2420"/>
                  </a:cubicBezTo>
                  <a:cubicBezTo>
                    <a:pt x="1551" y="2266"/>
                    <a:pt x="1617" y="2123"/>
                    <a:pt x="1694" y="1969"/>
                  </a:cubicBezTo>
                  <a:cubicBezTo>
                    <a:pt x="1760" y="1826"/>
                    <a:pt x="1837" y="1672"/>
                    <a:pt x="1903" y="1529"/>
                  </a:cubicBezTo>
                  <a:cubicBezTo>
                    <a:pt x="1969" y="1375"/>
                    <a:pt x="2035" y="1221"/>
                    <a:pt x="2090" y="1078"/>
                  </a:cubicBezTo>
                  <a:cubicBezTo>
                    <a:pt x="2156" y="924"/>
                    <a:pt x="2222" y="770"/>
                    <a:pt x="2288" y="616"/>
                  </a:cubicBezTo>
                  <a:cubicBezTo>
                    <a:pt x="2310" y="550"/>
                    <a:pt x="2343" y="474"/>
                    <a:pt x="2365" y="408"/>
                  </a:cubicBezTo>
                  <a:lnTo>
                    <a:pt x="2365" y="408"/>
                  </a:lnTo>
                  <a:cubicBezTo>
                    <a:pt x="2365" y="441"/>
                    <a:pt x="2354" y="474"/>
                    <a:pt x="2354" y="496"/>
                  </a:cubicBezTo>
                  <a:cubicBezTo>
                    <a:pt x="2332" y="660"/>
                    <a:pt x="2310" y="825"/>
                    <a:pt x="2288" y="990"/>
                  </a:cubicBezTo>
                  <a:cubicBezTo>
                    <a:pt x="2266" y="1155"/>
                    <a:pt x="2233" y="1309"/>
                    <a:pt x="2211" y="1463"/>
                  </a:cubicBezTo>
                  <a:cubicBezTo>
                    <a:pt x="2145" y="1804"/>
                    <a:pt x="2090" y="2145"/>
                    <a:pt x="2024" y="2475"/>
                  </a:cubicBezTo>
                  <a:cubicBezTo>
                    <a:pt x="1991" y="2629"/>
                    <a:pt x="1958" y="2783"/>
                    <a:pt x="1925" y="2937"/>
                  </a:cubicBezTo>
                  <a:cubicBezTo>
                    <a:pt x="1892" y="3091"/>
                    <a:pt x="1848" y="3245"/>
                    <a:pt x="1804" y="3410"/>
                  </a:cubicBezTo>
                  <a:cubicBezTo>
                    <a:pt x="1771" y="3520"/>
                    <a:pt x="1727" y="3641"/>
                    <a:pt x="1694" y="3751"/>
                  </a:cubicBezTo>
                  <a:cubicBezTo>
                    <a:pt x="1650" y="3872"/>
                    <a:pt x="1606" y="3982"/>
                    <a:pt x="1562" y="4103"/>
                  </a:cubicBezTo>
                  <a:cubicBezTo>
                    <a:pt x="1452" y="4410"/>
                    <a:pt x="1320" y="4707"/>
                    <a:pt x="1177" y="5004"/>
                  </a:cubicBezTo>
                  <a:cubicBezTo>
                    <a:pt x="1045" y="5301"/>
                    <a:pt x="902" y="5598"/>
                    <a:pt x="759" y="5895"/>
                  </a:cubicBezTo>
                  <a:cubicBezTo>
                    <a:pt x="682" y="6038"/>
                    <a:pt x="605" y="6192"/>
                    <a:pt x="517" y="6346"/>
                  </a:cubicBezTo>
                  <a:cubicBezTo>
                    <a:pt x="440" y="6478"/>
                    <a:pt x="363" y="6621"/>
                    <a:pt x="286" y="6753"/>
                  </a:cubicBezTo>
                  <a:cubicBezTo>
                    <a:pt x="242" y="6830"/>
                    <a:pt x="209" y="6896"/>
                    <a:pt x="176" y="6962"/>
                  </a:cubicBezTo>
                  <a:cubicBezTo>
                    <a:pt x="154" y="7006"/>
                    <a:pt x="132" y="7039"/>
                    <a:pt x="110" y="7072"/>
                  </a:cubicBezTo>
                  <a:cubicBezTo>
                    <a:pt x="99" y="7094"/>
                    <a:pt x="88" y="7127"/>
                    <a:pt x="88" y="7160"/>
                  </a:cubicBezTo>
                  <a:cubicBezTo>
                    <a:pt x="88" y="7193"/>
                    <a:pt x="88" y="7226"/>
                    <a:pt x="99" y="7259"/>
                  </a:cubicBezTo>
                  <a:cubicBezTo>
                    <a:pt x="110" y="7270"/>
                    <a:pt x="121" y="7281"/>
                    <a:pt x="132" y="7281"/>
                  </a:cubicBezTo>
                  <a:lnTo>
                    <a:pt x="154" y="7281"/>
                  </a:lnTo>
                  <a:cubicBezTo>
                    <a:pt x="165" y="7281"/>
                    <a:pt x="176" y="7281"/>
                    <a:pt x="187" y="7270"/>
                  </a:cubicBezTo>
                  <a:cubicBezTo>
                    <a:pt x="198" y="7270"/>
                    <a:pt x="209" y="7259"/>
                    <a:pt x="220" y="7248"/>
                  </a:cubicBezTo>
                  <a:cubicBezTo>
                    <a:pt x="231" y="7237"/>
                    <a:pt x="242" y="7215"/>
                    <a:pt x="253" y="7193"/>
                  </a:cubicBezTo>
                  <a:cubicBezTo>
                    <a:pt x="275" y="7160"/>
                    <a:pt x="297" y="7127"/>
                    <a:pt x="308" y="7094"/>
                  </a:cubicBezTo>
                  <a:cubicBezTo>
                    <a:pt x="352" y="7028"/>
                    <a:pt x="385" y="6962"/>
                    <a:pt x="418" y="6896"/>
                  </a:cubicBezTo>
                  <a:cubicBezTo>
                    <a:pt x="583" y="6599"/>
                    <a:pt x="737" y="6313"/>
                    <a:pt x="891" y="6016"/>
                  </a:cubicBezTo>
                  <a:cubicBezTo>
                    <a:pt x="1034" y="5730"/>
                    <a:pt x="1166" y="5433"/>
                    <a:pt x="1298" y="5136"/>
                  </a:cubicBezTo>
                  <a:cubicBezTo>
                    <a:pt x="1364" y="4982"/>
                    <a:pt x="1430" y="4839"/>
                    <a:pt x="1485" y="4685"/>
                  </a:cubicBezTo>
                  <a:cubicBezTo>
                    <a:pt x="1551" y="4531"/>
                    <a:pt x="1617" y="4366"/>
                    <a:pt x="1683" y="4202"/>
                  </a:cubicBezTo>
                  <a:cubicBezTo>
                    <a:pt x="1738" y="4048"/>
                    <a:pt x="1793" y="3894"/>
                    <a:pt x="1837" y="3740"/>
                  </a:cubicBezTo>
                  <a:cubicBezTo>
                    <a:pt x="1892" y="3575"/>
                    <a:pt x="1936" y="3410"/>
                    <a:pt x="1980" y="3245"/>
                  </a:cubicBezTo>
                  <a:cubicBezTo>
                    <a:pt x="2068" y="2926"/>
                    <a:pt x="2134" y="2596"/>
                    <a:pt x="2189" y="2277"/>
                  </a:cubicBezTo>
                  <a:cubicBezTo>
                    <a:pt x="2244" y="1947"/>
                    <a:pt x="2299" y="1606"/>
                    <a:pt x="2354" y="1276"/>
                  </a:cubicBezTo>
                  <a:cubicBezTo>
                    <a:pt x="2387" y="1111"/>
                    <a:pt x="2409" y="957"/>
                    <a:pt x="2431" y="792"/>
                  </a:cubicBezTo>
                  <a:cubicBezTo>
                    <a:pt x="2453" y="627"/>
                    <a:pt x="2475" y="463"/>
                    <a:pt x="2486" y="298"/>
                  </a:cubicBezTo>
                  <a:lnTo>
                    <a:pt x="2486" y="243"/>
                  </a:lnTo>
                  <a:cubicBezTo>
                    <a:pt x="2497" y="210"/>
                    <a:pt x="2497" y="166"/>
                    <a:pt x="2497" y="133"/>
                  </a:cubicBezTo>
                  <a:cubicBezTo>
                    <a:pt x="2497" y="111"/>
                    <a:pt x="2486" y="100"/>
                    <a:pt x="2486" y="78"/>
                  </a:cubicBezTo>
                  <a:cubicBezTo>
                    <a:pt x="2486" y="67"/>
                    <a:pt x="2475" y="56"/>
                    <a:pt x="2475" y="45"/>
                  </a:cubicBezTo>
                  <a:cubicBezTo>
                    <a:pt x="2464" y="34"/>
                    <a:pt x="2453" y="23"/>
                    <a:pt x="2442" y="12"/>
                  </a:cubicBezTo>
                  <a:cubicBezTo>
                    <a:pt x="2431" y="12"/>
                    <a:pt x="2420" y="1"/>
                    <a:pt x="240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6">
              <a:extLst>
                <a:ext uri="{FF2B5EF4-FFF2-40B4-BE49-F238E27FC236}">
                  <a16:creationId xmlns:a16="http://schemas.microsoft.com/office/drawing/2014/main" id="{747A7B9C-2104-10F4-B9F7-C957260C8999}"/>
                </a:ext>
              </a:extLst>
            </p:cNvPr>
            <p:cNvSpPr/>
            <p:nvPr/>
          </p:nvSpPr>
          <p:spPr>
            <a:xfrm>
              <a:off x="3829250" y="-995450"/>
              <a:ext cx="43750" cy="217775"/>
            </a:xfrm>
            <a:custGeom>
              <a:avLst/>
              <a:gdLst/>
              <a:ahLst/>
              <a:cxnLst/>
              <a:rect l="l" t="t" r="r" b="b"/>
              <a:pathLst>
                <a:path w="1750" h="8711" extrusionOk="0">
                  <a:moveTo>
                    <a:pt x="1617" y="330"/>
                  </a:moveTo>
                  <a:lnTo>
                    <a:pt x="1617" y="418"/>
                  </a:lnTo>
                  <a:cubicBezTo>
                    <a:pt x="1617" y="473"/>
                    <a:pt x="1617" y="539"/>
                    <a:pt x="1617" y="605"/>
                  </a:cubicBezTo>
                  <a:cubicBezTo>
                    <a:pt x="1606" y="891"/>
                    <a:pt x="1584" y="1177"/>
                    <a:pt x="1573" y="1463"/>
                  </a:cubicBezTo>
                  <a:cubicBezTo>
                    <a:pt x="1540" y="1848"/>
                    <a:pt x="1518" y="2233"/>
                    <a:pt x="1485" y="2629"/>
                  </a:cubicBezTo>
                  <a:cubicBezTo>
                    <a:pt x="1474" y="2816"/>
                    <a:pt x="1452" y="3014"/>
                    <a:pt x="1430" y="3201"/>
                  </a:cubicBezTo>
                  <a:cubicBezTo>
                    <a:pt x="1419" y="3399"/>
                    <a:pt x="1386" y="3585"/>
                    <a:pt x="1364" y="3772"/>
                  </a:cubicBezTo>
                  <a:cubicBezTo>
                    <a:pt x="1320" y="4146"/>
                    <a:pt x="1265" y="4531"/>
                    <a:pt x="1210" y="4905"/>
                  </a:cubicBezTo>
                  <a:cubicBezTo>
                    <a:pt x="1188" y="5092"/>
                    <a:pt x="1155" y="5279"/>
                    <a:pt x="1122" y="5466"/>
                  </a:cubicBezTo>
                  <a:cubicBezTo>
                    <a:pt x="1089" y="5642"/>
                    <a:pt x="1045" y="5818"/>
                    <a:pt x="1001" y="5994"/>
                  </a:cubicBezTo>
                  <a:cubicBezTo>
                    <a:pt x="979" y="6060"/>
                    <a:pt x="957" y="6137"/>
                    <a:pt x="935" y="6203"/>
                  </a:cubicBezTo>
                  <a:cubicBezTo>
                    <a:pt x="902" y="6280"/>
                    <a:pt x="869" y="6368"/>
                    <a:pt x="836" y="6445"/>
                  </a:cubicBezTo>
                  <a:cubicBezTo>
                    <a:pt x="781" y="6610"/>
                    <a:pt x="715" y="6775"/>
                    <a:pt x="649" y="6929"/>
                  </a:cubicBezTo>
                  <a:cubicBezTo>
                    <a:pt x="627" y="7006"/>
                    <a:pt x="594" y="7072"/>
                    <a:pt x="561" y="7149"/>
                  </a:cubicBezTo>
                  <a:cubicBezTo>
                    <a:pt x="561" y="7028"/>
                    <a:pt x="550" y="6907"/>
                    <a:pt x="539" y="6775"/>
                  </a:cubicBezTo>
                  <a:cubicBezTo>
                    <a:pt x="528" y="6588"/>
                    <a:pt x="506" y="6401"/>
                    <a:pt x="484" y="6214"/>
                  </a:cubicBezTo>
                  <a:cubicBezTo>
                    <a:pt x="473" y="6027"/>
                    <a:pt x="462" y="5840"/>
                    <a:pt x="451" y="5653"/>
                  </a:cubicBezTo>
                  <a:cubicBezTo>
                    <a:pt x="440" y="5477"/>
                    <a:pt x="429" y="5290"/>
                    <a:pt x="429" y="5114"/>
                  </a:cubicBezTo>
                  <a:cubicBezTo>
                    <a:pt x="440" y="4971"/>
                    <a:pt x="440" y="4828"/>
                    <a:pt x="462" y="4696"/>
                  </a:cubicBezTo>
                  <a:cubicBezTo>
                    <a:pt x="473" y="4498"/>
                    <a:pt x="495" y="4300"/>
                    <a:pt x="517" y="4113"/>
                  </a:cubicBezTo>
                  <a:cubicBezTo>
                    <a:pt x="550" y="3926"/>
                    <a:pt x="583" y="3750"/>
                    <a:pt x="616" y="3563"/>
                  </a:cubicBezTo>
                  <a:cubicBezTo>
                    <a:pt x="682" y="3201"/>
                    <a:pt x="781" y="2838"/>
                    <a:pt x="880" y="2475"/>
                  </a:cubicBezTo>
                  <a:cubicBezTo>
                    <a:pt x="882" y="2469"/>
                    <a:pt x="884" y="2463"/>
                    <a:pt x="886" y="2456"/>
                  </a:cubicBezTo>
                  <a:lnTo>
                    <a:pt x="886" y="2456"/>
                  </a:lnTo>
                  <a:cubicBezTo>
                    <a:pt x="883" y="2461"/>
                    <a:pt x="880" y="2464"/>
                    <a:pt x="880" y="2464"/>
                  </a:cubicBezTo>
                  <a:cubicBezTo>
                    <a:pt x="880" y="2457"/>
                    <a:pt x="885" y="2454"/>
                    <a:pt x="888" y="2451"/>
                  </a:cubicBezTo>
                  <a:lnTo>
                    <a:pt x="888" y="2451"/>
                  </a:lnTo>
                  <a:cubicBezTo>
                    <a:pt x="887" y="2453"/>
                    <a:pt x="887" y="2455"/>
                    <a:pt x="886" y="2456"/>
                  </a:cubicBezTo>
                  <a:lnTo>
                    <a:pt x="886" y="2456"/>
                  </a:lnTo>
                  <a:cubicBezTo>
                    <a:pt x="889" y="2452"/>
                    <a:pt x="891" y="2447"/>
                    <a:pt x="891" y="2442"/>
                  </a:cubicBezTo>
                  <a:lnTo>
                    <a:pt x="891" y="2442"/>
                  </a:lnTo>
                  <a:cubicBezTo>
                    <a:pt x="891" y="2446"/>
                    <a:pt x="890" y="2449"/>
                    <a:pt x="888" y="2451"/>
                  </a:cubicBezTo>
                  <a:lnTo>
                    <a:pt x="888" y="2451"/>
                  </a:lnTo>
                  <a:cubicBezTo>
                    <a:pt x="896" y="2422"/>
                    <a:pt x="905" y="2388"/>
                    <a:pt x="913" y="2354"/>
                  </a:cubicBezTo>
                  <a:cubicBezTo>
                    <a:pt x="935" y="2255"/>
                    <a:pt x="968" y="2167"/>
                    <a:pt x="1001" y="2068"/>
                  </a:cubicBezTo>
                  <a:cubicBezTo>
                    <a:pt x="1023" y="1991"/>
                    <a:pt x="1056" y="1903"/>
                    <a:pt x="1089" y="1815"/>
                  </a:cubicBezTo>
                  <a:cubicBezTo>
                    <a:pt x="1155" y="1639"/>
                    <a:pt x="1221" y="1452"/>
                    <a:pt x="1287" y="1276"/>
                  </a:cubicBezTo>
                  <a:cubicBezTo>
                    <a:pt x="1353" y="1089"/>
                    <a:pt x="1419" y="913"/>
                    <a:pt x="1485" y="737"/>
                  </a:cubicBezTo>
                  <a:cubicBezTo>
                    <a:pt x="1518" y="638"/>
                    <a:pt x="1551" y="539"/>
                    <a:pt x="1584" y="440"/>
                  </a:cubicBezTo>
                  <a:cubicBezTo>
                    <a:pt x="1595" y="407"/>
                    <a:pt x="1606" y="374"/>
                    <a:pt x="1617" y="330"/>
                  </a:cubicBezTo>
                  <a:close/>
                  <a:moveTo>
                    <a:pt x="1650" y="0"/>
                  </a:moveTo>
                  <a:cubicBezTo>
                    <a:pt x="1639" y="0"/>
                    <a:pt x="1628" y="0"/>
                    <a:pt x="1617" y="11"/>
                  </a:cubicBezTo>
                  <a:cubicBezTo>
                    <a:pt x="1595" y="22"/>
                    <a:pt x="1584" y="33"/>
                    <a:pt x="1573" y="44"/>
                  </a:cubicBezTo>
                  <a:cubicBezTo>
                    <a:pt x="1562" y="66"/>
                    <a:pt x="1551" y="88"/>
                    <a:pt x="1540" y="110"/>
                  </a:cubicBezTo>
                  <a:cubicBezTo>
                    <a:pt x="1474" y="286"/>
                    <a:pt x="1408" y="462"/>
                    <a:pt x="1342" y="649"/>
                  </a:cubicBezTo>
                  <a:cubicBezTo>
                    <a:pt x="1276" y="825"/>
                    <a:pt x="1210" y="1012"/>
                    <a:pt x="1133" y="1188"/>
                  </a:cubicBezTo>
                  <a:lnTo>
                    <a:pt x="946" y="1705"/>
                  </a:lnTo>
                  <a:cubicBezTo>
                    <a:pt x="913" y="1793"/>
                    <a:pt x="880" y="1881"/>
                    <a:pt x="847" y="1980"/>
                  </a:cubicBezTo>
                  <a:cubicBezTo>
                    <a:pt x="814" y="2068"/>
                    <a:pt x="792" y="2156"/>
                    <a:pt x="770" y="2244"/>
                  </a:cubicBezTo>
                  <a:cubicBezTo>
                    <a:pt x="715" y="2431"/>
                    <a:pt x="660" y="2607"/>
                    <a:pt x="616" y="2794"/>
                  </a:cubicBezTo>
                  <a:cubicBezTo>
                    <a:pt x="517" y="3168"/>
                    <a:pt x="451" y="3541"/>
                    <a:pt x="385" y="3915"/>
                  </a:cubicBezTo>
                  <a:cubicBezTo>
                    <a:pt x="374" y="4014"/>
                    <a:pt x="363" y="4102"/>
                    <a:pt x="341" y="4190"/>
                  </a:cubicBezTo>
                  <a:cubicBezTo>
                    <a:pt x="330" y="4289"/>
                    <a:pt x="319" y="4377"/>
                    <a:pt x="319" y="4465"/>
                  </a:cubicBezTo>
                  <a:cubicBezTo>
                    <a:pt x="308" y="4564"/>
                    <a:pt x="297" y="4663"/>
                    <a:pt x="286" y="4762"/>
                  </a:cubicBezTo>
                  <a:cubicBezTo>
                    <a:pt x="286" y="4861"/>
                    <a:pt x="286" y="4949"/>
                    <a:pt x="275" y="5048"/>
                  </a:cubicBezTo>
                  <a:cubicBezTo>
                    <a:pt x="275" y="5147"/>
                    <a:pt x="275" y="5246"/>
                    <a:pt x="275" y="5345"/>
                  </a:cubicBezTo>
                  <a:cubicBezTo>
                    <a:pt x="286" y="5444"/>
                    <a:pt x="286" y="5532"/>
                    <a:pt x="286" y="5631"/>
                  </a:cubicBezTo>
                  <a:cubicBezTo>
                    <a:pt x="297" y="5818"/>
                    <a:pt x="308" y="6005"/>
                    <a:pt x="330" y="6192"/>
                  </a:cubicBezTo>
                  <a:cubicBezTo>
                    <a:pt x="341" y="6379"/>
                    <a:pt x="374" y="6566"/>
                    <a:pt x="385" y="6753"/>
                  </a:cubicBezTo>
                  <a:cubicBezTo>
                    <a:pt x="407" y="6940"/>
                    <a:pt x="429" y="7116"/>
                    <a:pt x="429" y="7302"/>
                  </a:cubicBezTo>
                  <a:cubicBezTo>
                    <a:pt x="429" y="7346"/>
                    <a:pt x="418" y="7390"/>
                    <a:pt x="418" y="7434"/>
                  </a:cubicBezTo>
                  <a:cubicBezTo>
                    <a:pt x="407" y="7467"/>
                    <a:pt x="396" y="7511"/>
                    <a:pt x="385" y="7555"/>
                  </a:cubicBezTo>
                  <a:cubicBezTo>
                    <a:pt x="385" y="7544"/>
                    <a:pt x="385" y="7544"/>
                    <a:pt x="385" y="7544"/>
                  </a:cubicBezTo>
                  <a:cubicBezTo>
                    <a:pt x="385" y="7577"/>
                    <a:pt x="374" y="7610"/>
                    <a:pt x="363" y="7643"/>
                  </a:cubicBezTo>
                  <a:cubicBezTo>
                    <a:pt x="308" y="7819"/>
                    <a:pt x="242" y="8006"/>
                    <a:pt x="176" y="8182"/>
                  </a:cubicBezTo>
                  <a:cubicBezTo>
                    <a:pt x="143" y="8270"/>
                    <a:pt x="110" y="8347"/>
                    <a:pt x="77" y="8435"/>
                  </a:cubicBezTo>
                  <a:cubicBezTo>
                    <a:pt x="66" y="8479"/>
                    <a:pt x="44" y="8523"/>
                    <a:pt x="33" y="8578"/>
                  </a:cubicBezTo>
                  <a:cubicBezTo>
                    <a:pt x="22" y="8589"/>
                    <a:pt x="22" y="8611"/>
                    <a:pt x="11" y="8633"/>
                  </a:cubicBezTo>
                  <a:cubicBezTo>
                    <a:pt x="0" y="8644"/>
                    <a:pt x="0" y="8655"/>
                    <a:pt x="0" y="8677"/>
                  </a:cubicBezTo>
                  <a:cubicBezTo>
                    <a:pt x="0" y="8688"/>
                    <a:pt x="0" y="8688"/>
                    <a:pt x="0" y="8699"/>
                  </a:cubicBezTo>
                  <a:cubicBezTo>
                    <a:pt x="0" y="8710"/>
                    <a:pt x="11" y="8710"/>
                    <a:pt x="11" y="8710"/>
                  </a:cubicBezTo>
                  <a:lnTo>
                    <a:pt x="22" y="8710"/>
                  </a:lnTo>
                  <a:cubicBezTo>
                    <a:pt x="44" y="8699"/>
                    <a:pt x="55" y="8677"/>
                    <a:pt x="55" y="8655"/>
                  </a:cubicBezTo>
                  <a:cubicBezTo>
                    <a:pt x="66" y="8644"/>
                    <a:pt x="77" y="8633"/>
                    <a:pt x="77" y="8622"/>
                  </a:cubicBezTo>
                  <a:cubicBezTo>
                    <a:pt x="110" y="8556"/>
                    <a:pt x="143" y="8490"/>
                    <a:pt x="176" y="8424"/>
                  </a:cubicBezTo>
                  <a:cubicBezTo>
                    <a:pt x="242" y="8248"/>
                    <a:pt x="319" y="8083"/>
                    <a:pt x="385" y="7907"/>
                  </a:cubicBezTo>
                  <a:cubicBezTo>
                    <a:pt x="418" y="7819"/>
                    <a:pt x="451" y="7742"/>
                    <a:pt x="484" y="7654"/>
                  </a:cubicBezTo>
                  <a:cubicBezTo>
                    <a:pt x="495" y="7610"/>
                    <a:pt x="517" y="7566"/>
                    <a:pt x="528" y="7533"/>
                  </a:cubicBezTo>
                  <a:cubicBezTo>
                    <a:pt x="536" y="7533"/>
                    <a:pt x="543" y="7538"/>
                    <a:pt x="550" y="7538"/>
                  </a:cubicBezTo>
                  <a:cubicBezTo>
                    <a:pt x="554" y="7538"/>
                    <a:pt x="558" y="7537"/>
                    <a:pt x="561" y="7533"/>
                  </a:cubicBezTo>
                  <a:cubicBezTo>
                    <a:pt x="583" y="7533"/>
                    <a:pt x="594" y="7533"/>
                    <a:pt x="605" y="7522"/>
                  </a:cubicBezTo>
                  <a:cubicBezTo>
                    <a:pt x="627" y="7511"/>
                    <a:pt x="649" y="7489"/>
                    <a:pt x="660" y="7456"/>
                  </a:cubicBezTo>
                  <a:lnTo>
                    <a:pt x="682" y="7390"/>
                  </a:lnTo>
                  <a:lnTo>
                    <a:pt x="737" y="7258"/>
                  </a:lnTo>
                  <a:cubicBezTo>
                    <a:pt x="781" y="7182"/>
                    <a:pt x="814" y="7094"/>
                    <a:pt x="847" y="7006"/>
                  </a:cubicBezTo>
                  <a:cubicBezTo>
                    <a:pt x="913" y="6830"/>
                    <a:pt x="990" y="6665"/>
                    <a:pt x="1056" y="6489"/>
                  </a:cubicBezTo>
                  <a:cubicBezTo>
                    <a:pt x="1089" y="6390"/>
                    <a:pt x="1122" y="6302"/>
                    <a:pt x="1155" y="6203"/>
                  </a:cubicBezTo>
                  <a:cubicBezTo>
                    <a:pt x="1188" y="6104"/>
                    <a:pt x="1210" y="6016"/>
                    <a:pt x="1232" y="5917"/>
                  </a:cubicBezTo>
                  <a:cubicBezTo>
                    <a:pt x="1254" y="5818"/>
                    <a:pt x="1276" y="5730"/>
                    <a:pt x="1298" y="5631"/>
                  </a:cubicBezTo>
                  <a:cubicBezTo>
                    <a:pt x="1320" y="5532"/>
                    <a:pt x="1331" y="5444"/>
                    <a:pt x="1342" y="5345"/>
                  </a:cubicBezTo>
                  <a:cubicBezTo>
                    <a:pt x="1375" y="5158"/>
                    <a:pt x="1397" y="4971"/>
                    <a:pt x="1419" y="4784"/>
                  </a:cubicBezTo>
                  <a:cubicBezTo>
                    <a:pt x="1474" y="4410"/>
                    <a:pt x="1507" y="4036"/>
                    <a:pt x="1551" y="3651"/>
                  </a:cubicBezTo>
                  <a:cubicBezTo>
                    <a:pt x="1595" y="3267"/>
                    <a:pt x="1628" y="2882"/>
                    <a:pt x="1650" y="2497"/>
                  </a:cubicBezTo>
                  <a:cubicBezTo>
                    <a:pt x="1672" y="2112"/>
                    <a:pt x="1683" y="1738"/>
                    <a:pt x="1705" y="1353"/>
                  </a:cubicBezTo>
                  <a:cubicBezTo>
                    <a:pt x="1716" y="1144"/>
                    <a:pt x="1727" y="946"/>
                    <a:pt x="1738" y="748"/>
                  </a:cubicBezTo>
                  <a:cubicBezTo>
                    <a:pt x="1738" y="649"/>
                    <a:pt x="1738" y="550"/>
                    <a:pt x="1738" y="462"/>
                  </a:cubicBezTo>
                  <a:lnTo>
                    <a:pt x="1738" y="308"/>
                  </a:lnTo>
                  <a:cubicBezTo>
                    <a:pt x="1738" y="264"/>
                    <a:pt x="1749" y="231"/>
                    <a:pt x="1738" y="198"/>
                  </a:cubicBezTo>
                  <a:cubicBezTo>
                    <a:pt x="1738" y="132"/>
                    <a:pt x="1738" y="66"/>
                    <a:pt x="1683" y="22"/>
                  </a:cubicBezTo>
                  <a:cubicBezTo>
                    <a:pt x="1672" y="11"/>
                    <a:pt x="1661" y="11"/>
                    <a:pt x="165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6">
              <a:extLst>
                <a:ext uri="{FF2B5EF4-FFF2-40B4-BE49-F238E27FC236}">
                  <a16:creationId xmlns:a16="http://schemas.microsoft.com/office/drawing/2014/main" id="{79A2011C-147D-B5FC-D117-260D0943790D}"/>
                </a:ext>
              </a:extLst>
            </p:cNvPr>
            <p:cNvSpPr/>
            <p:nvPr/>
          </p:nvSpPr>
          <p:spPr>
            <a:xfrm>
              <a:off x="3713775" y="-962750"/>
              <a:ext cx="115225" cy="199350"/>
            </a:xfrm>
            <a:custGeom>
              <a:avLst/>
              <a:gdLst/>
              <a:ahLst/>
              <a:cxnLst/>
              <a:rect l="l" t="t" r="r" b="b"/>
              <a:pathLst>
                <a:path w="4609" h="7974" extrusionOk="0">
                  <a:moveTo>
                    <a:pt x="2211" y="3476"/>
                  </a:moveTo>
                  <a:lnTo>
                    <a:pt x="2211" y="3476"/>
                  </a:lnTo>
                  <a:cubicBezTo>
                    <a:pt x="2211" y="3476"/>
                    <a:pt x="2211" y="3481"/>
                    <a:pt x="2214" y="3484"/>
                  </a:cubicBezTo>
                  <a:lnTo>
                    <a:pt x="2214" y="3484"/>
                  </a:lnTo>
                  <a:cubicBezTo>
                    <a:pt x="2212" y="3482"/>
                    <a:pt x="2211" y="3480"/>
                    <a:pt x="2211" y="3476"/>
                  </a:cubicBezTo>
                  <a:close/>
                  <a:moveTo>
                    <a:pt x="155" y="276"/>
                  </a:moveTo>
                  <a:lnTo>
                    <a:pt x="155" y="276"/>
                  </a:lnTo>
                  <a:cubicBezTo>
                    <a:pt x="166" y="287"/>
                    <a:pt x="166" y="298"/>
                    <a:pt x="177" y="298"/>
                  </a:cubicBezTo>
                  <a:cubicBezTo>
                    <a:pt x="199" y="342"/>
                    <a:pt x="221" y="386"/>
                    <a:pt x="243" y="430"/>
                  </a:cubicBezTo>
                  <a:cubicBezTo>
                    <a:pt x="298" y="507"/>
                    <a:pt x="342" y="584"/>
                    <a:pt x="397" y="672"/>
                  </a:cubicBezTo>
                  <a:cubicBezTo>
                    <a:pt x="485" y="826"/>
                    <a:pt x="573" y="980"/>
                    <a:pt x="649" y="1123"/>
                  </a:cubicBezTo>
                  <a:cubicBezTo>
                    <a:pt x="737" y="1266"/>
                    <a:pt x="803" y="1409"/>
                    <a:pt x="880" y="1552"/>
                  </a:cubicBezTo>
                  <a:cubicBezTo>
                    <a:pt x="968" y="1706"/>
                    <a:pt x="1045" y="1849"/>
                    <a:pt x="1133" y="1992"/>
                  </a:cubicBezTo>
                  <a:cubicBezTo>
                    <a:pt x="1210" y="2145"/>
                    <a:pt x="1298" y="2288"/>
                    <a:pt x="1386" y="2431"/>
                  </a:cubicBezTo>
                  <a:cubicBezTo>
                    <a:pt x="1562" y="2728"/>
                    <a:pt x="1727" y="3014"/>
                    <a:pt x="1914" y="3300"/>
                  </a:cubicBezTo>
                  <a:cubicBezTo>
                    <a:pt x="1958" y="3377"/>
                    <a:pt x="2013" y="3454"/>
                    <a:pt x="2068" y="3520"/>
                  </a:cubicBezTo>
                  <a:cubicBezTo>
                    <a:pt x="2068" y="3531"/>
                    <a:pt x="2079" y="3542"/>
                    <a:pt x="2079" y="3542"/>
                  </a:cubicBezTo>
                  <a:lnTo>
                    <a:pt x="2090" y="3553"/>
                  </a:lnTo>
                  <a:cubicBezTo>
                    <a:pt x="2090" y="3564"/>
                    <a:pt x="2101" y="3564"/>
                    <a:pt x="2101" y="3575"/>
                  </a:cubicBezTo>
                  <a:cubicBezTo>
                    <a:pt x="2145" y="3630"/>
                    <a:pt x="2178" y="3674"/>
                    <a:pt x="2222" y="3729"/>
                  </a:cubicBezTo>
                  <a:cubicBezTo>
                    <a:pt x="2321" y="3861"/>
                    <a:pt x="2409" y="3993"/>
                    <a:pt x="2508" y="4125"/>
                  </a:cubicBezTo>
                  <a:cubicBezTo>
                    <a:pt x="2508" y="4125"/>
                    <a:pt x="2508" y="4125"/>
                    <a:pt x="2508" y="4125"/>
                  </a:cubicBezTo>
                  <a:lnTo>
                    <a:pt x="2508" y="4125"/>
                  </a:lnTo>
                  <a:cubicBezTo>
                    <a:pt x="2508" y="4133"/>
                    <a:pt x="2513" y="4135"/>
                    <a:pt x="2517" y="4136"/>
                  </a:cubicBezTo>
                  <a:lnTo>
                    <a:pt x="2517" y="4136"/>
                  </a:lnTo>
                  <a:cubicBezTo>
                    <a:pt x="2556" y="4186"/>
                    <a:pt x="2587" y="4228"/>
                    <a:pt x="2618" y="4279"/>
                  </a:cubicBezTo>
                  <a:cubicBezTo>
                    <a:pt x="2816" y="4554"/>
                    <a:pt x="3003" y="4840"/>
                    <a:pt x="3201" y="5115"/>
                  </a:cubicBezTo>
                  <a:cubicBezTo>
                    <a:pt x="3289" y="5247"/>
                    <a:pt x="3388" y="5379"/>
                    <a:pt x="3487" y="5522"/>
                  </a:cubicBezTo>
                  <a:cubicBezTo>
                    <a:pt x="3575" y="5654"/>
                    <a:pt x="3674" y="5786"/>
                    <a:pt x="3762" y="5929"/>
                  </a:cubicBezTo>
                  <a:cubicBezTo>
                    <a:pt x="3849" y="6060"/>
                    <a:pt x="3948" y="6202"/>
                    <a:pt x="4025" y="6345"/>
                  </a:cubicBezTo>
                  <a:lnTo>
                    <a:pt x="4025" y="6345"/>
                  </a:lnTo>
                  <a:cubicBezTo>
                    <a:pt x="3842" y="6152"/>
                    <a:pt x="3659" y="5968"/>
                    <a:pt x="3465" y="5775"/>
                  </a:cubicBezTo>
                  <a:cubicBezTo>
                    <a:pt x="3355" y="5665"/>
                    <a:pt x="3245" y="5544"/>
                    <a:pt x="3124" y="5434"/>
                  </a:cubicBezTo>
                  <a:cubicBezTo>
                    <a:pt x="3014" y="5313"/>
                    <a:pt x="2893" y="5203"/>
                    <a:pt x="2772" y="5082"/>
                  </a:cubicBezTo>
                  <a:lnTo>
                    <a:pt x="2772" y="5071"/>
                  </a:lnTo>
                  <a:cubicBezTo>
                    <a:pt x="2541" y="4829"/>
                    <a:pt x="2321" y="4587"/>
                    <a:pt x="2123" y="4312"/>
                  </a:cubicBezTo>
                  <a:cubicBezTo>
                    <a:pt x="2079" y="4257"/>
                    <a:pt x="2046" y="4202"/>
                    <a:pt x="2002" y="4147"/>
                  </a:cubicBezTo>
                  <a:cubicBezTo>
                    <a:pt x="1969" y="4081"/>
                    <a:pt x="1925" y="4015"/>
                    <a:pt x="1892" y="3938"/>
                  </a:cubicBezTo>
                  <a:cubicBezTo>
                    <a:pt x="1815" y="3806"/>
                    <a:pt x="1749" y="3663"/>
                    <a:pt x="1683" y="3520"/>
                  </a:cubicBezTo>
                  <a:cubicBezTo>
                    <a:pt x="1606" y="3377"/>
                    <a:pt x="1540" y="3234"/>
                    <a:pt x="1463" y="3080"/>
                  </a:cubicBezTo>
                  <a:cubicBezTo>
                    <a:pt x="1397" y="2926"/>
                    <a:pt x="1320" y="2772"/>
                    <a:pt x="1243" y="2607"/>
                  </a:cubicBezTo>
                  <a:cubicBezTo>
                    <a:pt x="1177" y="2464"/>
                    <a:pt x="1111" y="2310"/>
                    <a:pt x="1034" y="2167"/>
                  </a:cubicBezTo>
                  <a:cubicBezTo>
                    <a:pt x="968" y="2014"/>
                    <a:pt x="891" y="1860"/>
                    <a:pt x="803" y="1717"/>
                  </a:cubicBezTo>
                  <a:cubicBezTo>
                    <a:pt x="726" y="1563"/>
                    <a:pt x="649" y="1420"/>
                    <a:pt x="573" y="1266"/>
                  </a:cubicBezTo>
                  <a:cubicBezTo>
                    <a:pt x="507" y="1123"/>
                    <a:pt x="430" y="969"/>
                    <a:pt x="364" y="815"/>
                  </a:cubicBezTo>
                  <a:cubicBezTo>
                    <a:pt x="320" y="705"/>
                    <a:pt x="276" y="595"/>
                    <a:pt x="232" y="485"/>
                  </a:cubicBezTo>
                  <a:cubicBezTo>
                    <a:pt x="210" y="430"/>
                    <a:pt x="188" y="375"/>
                    <a:pt x="177" y="331"/>
                  </a:cubicBezTo>
                  <a:lnTo>
                    <a:pt x="155" y="276"/>
                  </a:lnTo>
                  <a:close/>
                  <a:moveTo>
                    <a:pt x="67" y="0"/>
                  </a:moveTo>
                  <a:cubicBezTo>
                    <a:pt x="10" y="0"/>
                    <a:pt x="1" y="81"/>
                    <a:pt x="1" y="122"/>
                  </a:cubicBezTo>
                  <a:cubicBezTo>
                    <a:pt x="12" y="166"/>
                    <a:pt x="12" y="199"/>
                    <a:pt x="23" y="243"/>
                  </a:cubicBezTo>
                  <a:cubicBezTo>
                    <a:pt x="34" y="265"/>
                    <a:pt x="34" y="276"/>
                    <a:pt x="45" y="298"/>
                  </a:cubicBezTo>
                  <a:lnTo>
                    <a:pt x="78" y="419"/>
                  </a:lnTo>
                  <a:cubicBezTo>
                    <a:pt x="131" y="567"/>
                    <a:pt x="194" y="726"/>
                    <a:pt x="257" y="884"/>
                  </a:cubicBezTo>
                  <a:lnTo>
                    <a:pt x="257" y="884"/>
                  </a:lnTo>
                  <a:cubicBezTo>
                    <a:pt x="255" y="882"/>
                    <a:pt x="254" y="881"/>
                    <a:pt x="254" y="881"/>
                  </a:cubicBezTo>
                  <a:lnTo>
                    <a:pt x="254" y="881"/>
                  </a:lnTo>
                  <a:cubicBezTo>
                    <a:pt x="254" y="887"/>
                    <a:pt x="257" y="890"/>
                    <a:pt x="260" y="891"/>
                  </a:cubicBezTo>
                  <a:lnTo>
                    <a:pt x="260" y="891"/>
                  </a:lnTo>
                  <a:cubicBezTo>
                    <a:pt x="261" y="895"/>
                    <a:pt x="263" y="899"/>
                    <a:pt x="265" y="903"/>
                  </a:cubicBezTo>
                  <a:cubicBezTo>
                    <a:pt x="265" y="903"/>
                    <a:pt x="265" y="892"/>
                    <a:pt x="265" y="892"/>
                  </a:cubicBezTo>
                  <a:cubicBezTo>
                    <a:pt x="276" y="936"/>
                    <a:pt x="298" y="980"/>
                    <a:pt x="320" y="1024"/>
                  </a:cubicBezTo>
                  <a:cubicBezTo>
                    <a:pt x="309" y="1013"/>
                    <a:pt x="309" y="1013"/>
                    <a:pt x="309" y="1013"/>
                  </a:cubicBezTo>
                  <a:lnTo>
                    <a:pt x="309" y="1013"/>
                  </a:lnTo>
                  <a:cubicBezTo>
                    <a:pt x="430" y="1299"/>
                    <a:pt x="584" y="1585"/>
                    <a:pt x="726" y="1871"/>
                  </a:cubicBezTo>
                  <a:cubicBezTo>
                    <a:pt x="803" y="2025"/>
                    <a:pt x="880" y="2178"/>
                    <a:pt x="957" y="2332"/>
                  </a:cubicBezTo>
                  <a:cubicBezTo>
                    <a:pt x="1034" y="2486"/>
                    <a:pt x="1100" y="2640"/>
                    <a:pt x="1166" y="2794"/>
                  </a:cubicBezTo>
                  <a:cubicBezTo>
                    <a:pt x="1309" y="3102"/>
                    <a:pt x="1452" y="3410"/>
                    <a:pt x="1595" y="3707"/>
                  </a:cubicBezTo>
                  <a:cubicBezTo>
                    <a:pt x="1672" y="3861"/>
                    <a:pt x="1738" y="4015"/>
                    <a:pt x="1826" y="4158"/>
                  </a:cubicBezTo>
                  <a:cubicBezTo>
                    <a:pt x="1903" y="4301"/>
                    <a:pt x="2002" y="4444"/>
                    <a:pt x="2112" y="4576"/>
                  </a:cubicBezTo>
                  <a:cubicBezTo>
                    <a:pt x="2310" y="4840"/>
                    <a:pt x="2541" y="5082"/>
                    <a:pt x="2783" y="5324"/>
                  </a:cubicBezTo>
                  <a:cubicBezTo>
                    <a:pt x="2904" y="5434"/>
                    <a:pt x="3014" y="5555"/>
                    <a:pt x="3135" y="5665"/>
                  </a:cubicBezTo>
                  <a:cubicBezTo>
                    <a:pt x="3256" y="5797"/>
                    <a:pt x="3377" y="5918"/>
                    <a:pt x="3498" y="6038"/>
                  </a:cubicBezTo>
                  <a:cubicBezTo>
                    <a:pt x="3608" y="6148"/>
                    <a:pt x="3729" y="6269"/>
                    <a:pt x="3839" y="6379"/>
                  </a:cubicBezTo>
                  <a:cubicBezTo>
                    <a:pt x="3960" y="6500"/>
                    <a:pt x="4070" y="6632"/>
                    <a:pt x="4180" y="6764"/>
                  </a:cubicBezTo>
                  <a:cubicBezTo>
                    <a:pt x="4224" y="6797"/>
                    <a:pt x="4257" y="6841"/>
                    <a:pt x="4290" y="6885"/>
                  </a:cubicBezTo>
                  <a:cubicBezTo>
                    <a:pt x="4312" y="6940"/>
                    <a:pt x="4323" y="6984"/>
                    <a:pt x="4345" y="7028"/>
                  </a:cubicBezTo>
                  <a:cubicBezTo>
                    <a:pt x="4367" y="7094"/>
                    <a:pt x="4378" y="7149"/>
                    <a:pt x="4400" y="7215"/>
                  </a:cubicBezTo>
                  <a:cubicBezTo>
                    <a:pt x="4433" y="7336"/>
                    <a:pt x="4466" y="7468"/>
                    <a:pt x="4487" y="7600"/>
                  </a:cubicBezTo>
                  <a:cubicBezTo>
                    <a:pt x="4498" y="7655"/>
                    <a:pt x="4509" y="7721"/>
                    <a:pt x="4520" y="7787"/>
                  </a:cubicBezTo>
                  <a:cubicBezTo>
                    <a:pt x="4520" y="7820"/>
                    <a:pt x="4531" y="7853"/>
                    <a:pt x="4531" y="7886"/>
                  </a:cubicBezTo>
                  <a:cubicBezTo>
                    <a:pt x="4531" y="7908"/>
                    <a:pt x="4531" y="7919"/>
                    <a:pt x="4542" y="7941"/>
                  </a:cubicBezTo>
                  <a:cubicBezTo>
                    <a:pt x="4542" y="7952"/>
                    <a:pt x="4553" y="7963"/>
                    <a:pt x="4564" y="7963"/>
                  </a:cubicBezTo>
                  <a:lnTo>
                    <a:pt x="4564" y="7974"/>
                  </a:lnTo>
                  <a:cubicBezTo>
                    <a:pt x="4586" y="7974"/>
                    <a:pt x="4597" y="7952"/>
                    <a:pt x="4597" y="7941"/>
                  </a:cubicBezTo>
                  <a:cubicBezTo>
                    <a:pt x="4608" y="7919"/>
                    <a:pt x="4608" y="7897"/>
                    <a:pt x="4608" y="7864"/>
                  </a:cubicBezTo>
                  <a:cubicBezTo>
                    <a:pt x="4608" y="7831"/>
                    <a:pt x="4608" y="7787"/>
                    <a:pt x="4597" y="7743"/>
                  </a:cubicBezTo>
                  <a:cubicBezTo>
                    <a:pt x="4597" y="7710"/>
                    <a:pt x="4597" y="7666"/>
                    <a:pt x="4586" y="7622"/>
                  </a:cubicBezTo>
                  <a:cubicBezTo>
                    <a:pt x="4575" y="7545"/>
                    <a:pt x="4564" y="7457"/>
                    <a:pt x="4542" y="7380"/>
                  </a:cubicBezTo>
                  <a:cubicBezTo>
                    <a:pt x="4531" y="7292"/>
                    <a:pt x="4509" y="7204"/>
                    <a:pt x="4487" y="7116"/>
                  </a:cubicBezTo>
                  <a:cubicBezTo>
                    <a:pt x="4476" y="7094"/>
                    <a:pt x="4476" y="7061"/>
                    <a:pt x="4466" y="7039"/>
                  </a:cubicBezTo>
                  <a:lnTo>
                    <a:pt x="4487" y="7039"/>
                  </a:lnTo>
                  <a:cubicBezTo>
                    <a:pt x="4498" y="7028"/>
                    <a:pt x="4509" y="7017"/>
                    <a:pt x="4509" y="6995"/>
                  </a:cubicBezTo>
                  <a:cubicBezTo>
                    <a:pt x="4520" y="6962"/>
                    <a:pt x="4509" y="6929"/>
                    <a:pt x="4487" y="6896"/>
                  </a:cubicBezTo>
                  <a:cubicBezTo>
                    <a:pt x="4476" y="6874"/>
                    <a:pt x="4466" y="6852"/>
                    <a:pt x="4444" y="6841"/>
                  </a:cubicBezTo>
                  <a:lnTo>
                    <a:pt x="4411" y="6797"/>
                  </a:lnTo>
                  <a:cubicBezTo>
                    <a:pt x="4389" y="6775"/>
                    <a:pt x="4378" y="6753"/>
                    <a:pt x="4356" y="6731"/>
                  </a:cubicBezTo>
                  <a:cubicBezTo>
                    <a:pt x="4345" y="6698"/>
                    <a:pt x="4323" y="6665"/>
                    <a:pt x="4312" y="6621"/>
                  </a:cubicBezTo>
                  <a:cubicBezTo>
                    <a:pt x="4279" y="6544"/>
                    <a:pt x="4246" y="6478"/>
                    <a:pt x="4202" y="6401"/>
                  </a:cubicBezTo>
                  <a:cubicBezTo>
                    <a:pt x="4136" y="6258"/>
                    <a:pt x="4048" y="6115"/>
                    <a:pt x="3960" y="5972"/>
                  </a:cubicBezTo>
                  <a:cubicBezTo>
                    <a:pt x="3784" y="5687"/>
                    <a:pt x="3597" y="5423"/>
                    <a:pt x="3399" y="5148"/>
                  </a:cubicBezTo>
                  <a:cubicBezTo>
                    <a:pt x="3212" y="4873"/>
                    <a:pt x="3025" y="4587"/>
                    <a:pt x="2827" y="4312"/>
                  </a:cubicBezTo>
                  <a:cubicBezTo>
                    <a:pt x="2728" y="4180"/>
                    <a:pt x="2629" y="4037"/>
                    <a:pt x="2530" y="3894"/>
                  </a:cubicBezTo>
                  <a:cubicBezTo>
                    <a:pt x="2420" y="3762"/>
                    <a:pt x="2321" y="3630"/>
                    <a:pt x="2222" y="3487"/>
                  </a:cubicBezTo>
                  <a:cubicBezTo>
                    <a:pt x="2211" y="3476"/>
                    <a:pt x="2211" y="3476"/>
                    <a:pt x="2211" y="3476"/>
                  </a:cubicBezTo>
                  <a:cubicBezTo>
                    <a:pt x="2200" y="3465"/>
                    <a:pt x="2200" y="3465"/>
                    <a:pt x="2200" y="3465"/>
                  </a:cubicBezTo>
                  <a:cubicBezTo>
                    <a:pt x="2200" y="3454"/>
                    <a:pt x="2189" y="3443"/>
                    <a:pt x="2178" y="3432"/>
                  </a:cubicBezTo>
                  <a:lnTo>
                    <a:pt x="2167" y="3421"/>
                  </a:lnTo>
                  <a:cubicBezTo>
                    <a:pt x="2167" y="3421"/>
                    <a:pt x="2167" y="3410"/>
                    <a:pt x="2167" y="3410"/>
                  </a:cubicBezTo>
                  <a:cubicBezTo>
                    <a:pt x="2167" y="3410"/>
                    <a:pt x="2156" y="3410"/>
                    <a:pt x="2156" y="3399"/>
                  </a:cubicBezTo>
                  <a:lnTo>
                    <a:pt x="2156" y="3399"/>
                  </a:lnTo>
                  <a:cubicBezTo>
                    <a:pt x="2156" y="3399"/>
                    <a:pt x="2156" y="3399"/>
                    <a:pt x="2156" y="3399"/>
                  </a:cubicBezTo>
                  <a:cubicBezTo>
                    <a:pt x="2156" y="3399"/>
                    <a:pt x="2156" y="3399"/>
                    <a:pt x="2156" y="3388"/>
                  </a:cubicBezTo>
                  <a:lnTo>
                    <a:pt x="2145" y="3388"/>
                  </a:lnTo>
                  <a:cubicBezTo>
                    <a:pt x="2013" y="3201"/>
                    <a:pt x="1892" y="3003"/>
                    <a:pt x="1782" y="2816"/>
                  </a:cubicBezTo>
                  <a:cubicBezTo>
                    <a:pt x="1694" y="2673"/>
                    <a:pt x="1617" y="2541"/>
                    <a:pt x="1529" y="2398"/>
                  </a:cubicBezTo>
                  <a:cubicBezTo>
                    <a:pt x="1441" y="2255"/>
                    <a:pt x="1364" y="2113"/>
                    <a:pt x="1276" y="1959"/>
                  </a:cubicBezTo>
                  <a:cubicBezTo>
                    <a:pt x="1100" y="1662"/>
                    <a:pt x="935" y="1365"/>
                    <a:pt x="770" y="1068"/>
                  </a:cubicBezTo>
                  <a:cubicBezTo>
                    <a:pt x="606" y="771"/>
                    <a:pt x="430" y="496"/>
                    <a:pt x="254" y="210"/>
                  </a:cubicBezTo>
                  <a:cubicBezTo>
                    <a:pt x="232" y="177"/>
                    <a:pt x="210" y="144"/>
                    <a:pt x="188" y="111"/>
                  </a:cubicBezTo>
                  <a:cubicBezTo>
                    <a:pt x="166" y="89"/>
                    <a:pt x="155" y="56"/>
                    <a:pt x="133" y="34"/>
                  </a:cubicBezTo>
                  <a:cubicBezTo>
                    <a:pt x="122" y="23"/>
                    <a:pt x="100" y="1"/>
                    <a:pt x="78" y="1"/>
                  </a:cubicBezTo>
                  <a:cubicBezTo>
                    <a:pt x="74" y="0"/>
                    <a:pt x="70" y="0"/>
                    <a:pt x="6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46">
              <a:extLst>
                <a:ext uri="{FF2B5EF4-FFF2-40B4-BE49-F238E27FC236}">
                  <a16:creationId xmlns:a16="http://schemas.microsoft.com/office/drawing/2014/main" id="{78173A46-77CC-62F6-53BE-A4BE295172B3}"/>
                </a:ext>
              </a:extLst>
            </p:cNvPr>
            <p:cNvSpPr/>
            <p:nvPr/>
          </p:nvSpPr>
          <p:spPr>
            <a:xfrm>
              <a:off x="3769600" y="-1118350"/>
              <a:ext cx="57200" cy="183400"/>
            </a:xfrm>
            <a:custGeom>
              <a:avLst/>
              <a:gdLst/>
              <a:ahLst/>
              <a:cxnLst/>
              <a:rect l="l" t="t" r="r" b="b"/>
              <a:pathLst>
                <a:path w="2288" h="7336" extrusionOk="0">
                  <a:moveTo>
                    <a:pt x="1980" y="3465"/>
                  </a:moveTo>
                  <a:cubicBezTo>
                    <a:pt x="1980" y="3467"/>
                    <a:pt x="1980" y="3469"/>
                    <a:pt x="1981" y="3470"/>
                  </a:cubicBezTo>
                  <a:lnTo>
                    <a:pt x="1981" y="3470"/>
                  </a:lnTo>
                  <a:cubicBezTo>
                    <a:pt x="1980" y="3468"/>
                    <a:pt x="1980" y="3467"/>
                    <a:pt x="1980" y="3465"/>
                  </a:cubicBezTo>
                  <a:close/>
                  <a:moveTo>
                    <a:pt x="1716" y="3707"/>
                  </a:moveTo>
                  <a:lnTo>
                    <a:pt x="1716" y="3707"/>
                  </a:lnTo>
                  <a:cubicBezTo>
                    <a:pt x="1719" y="3714"/>
                    <a:pt x="1723" y="3722"/>
                    <a:pt x="1726" y="3730"/>
                  </a:cubicBezTo>
                  <a:lnTo>
                    <a:pt x="1726" y="3730"/>
                  </a:lnTo>
                  <a:cubicBezTo>
                    <a:pt x="1726" y="3722"/>
                    <a:pt x="1723" y="3714"/>
                    <a:pt x="1716" y="3707"/>
                  </a:cubicBezTo>
                  <a:close/>
                  <a:moveTo>
                    <a:pt x="77" y="1"/>
                  </a:moveTo>
                  <a:cubicBezTo>
                    <a:pt x="66" y="1"/>
                    <a:pt x="44" y="23"/>
                    <a:pt x="33" y="34"/>
                  </a:cubicBezTo>
                  <a:cubicBezTo>
                    <a:pt x="22" y="45"/>
                    <a:pt x="11" y="67"/>
                    <a:pt x="11" y="89"/>
                  </a:cubicBezTo>
                  <a:cubicBezTo>
                    <a:pt x="0" y="111"/>
                    <a:pt x="11" y="155"/>
                    <a:pt x="11" y="177"/>
                  </a:cubicBezTo>
                  <a:cubicBezTo>
                    <a:pt x="22" y="221"/>
                    <a:pt x="44" y="254"/>
                    <a:pt x="55" y="287"/>
                  </a:cubicBezTo>
                  <a:cubicBezTo>
                    <a:pt x="66" y="309"/>
                    <a:pt x="77" y="331"/>
                    <a:pt x="88" y="353"/>
                  </a:cubicBezTo>
                  <a:cubicBezTo>
                    <a:pt x="110" y="386"/>
                    <a:pt x="121" y="430"/>
                    <a:pt x="143" y="463"/>
                  </a:cubicBezTo>
                  <a:cubicBezTo>
                    <a:pt x="220" y="617"/>
                    <a:pt x="286" y="760"/>
                    <a:pt x="352" y="913"/>
                  </a:cubicBezTo>
                  <a:cubicBezTo>
                    <a:pt x="363" y="946"/>
                    <a:pt x="385" y="990"/>
                    <a:pt x="396" y="1023"/>
                  </a:cubicBezTo>
                  <a:cubicBezTo>
                    <a:pt x="528" y="1342"/>
                    <a:pt x="660" y="1650"/>
                    <a:pt x="781" y="1969"/>
                  </a:cubicBezTo>
                  <a:cubicBezTo>
                    <a:pt x="913" y="2299"/>
                    <a:pt x="1056" y="2640"/>
                    <a:pt x="1199" y="2970"/>
                  </a:cubicBezTo>
                  <a:cubicBezTo>
                    <a:pt x="1265" y="3135"/>
                    <a:pt x="1342" y="3289"/>
                    <a:pt x="1419" y="3443"/>
                  </a:cubicBezTo>
                  <a:cubicBezTo>
                    <a:pt x="1485" y="3597"/>
                    <a:pt x="1562" y="3751"/>
                    <a:pt x="1628" y="3905"/>
                  </a:cubicBezTo>
                  <a:cubicBezTo>
                    <a:pt x="1672" y="4015"/>
                    <a:pt x="1716" y="4125"/>
                    <a:pt x="1760" y="4235"/>
                  </a:cubicBezTo>
                  <a:cubicBezTo>
                    <a:pt x="1782" y="4290"/>
                    <a:pt x="1793" y="4345"/>
                    <a:pt x="1815" y="4411"/>
                  </a:cubicBezTo>
                  <a:cubicBezTo>
                    <a:pt x="1826" y="4455"/>
                    <a:pt x="1837" y="4510"/>
                    <a:pt x="1848" y="4564"/>
                  </a:cubicBezTo>
                  <a:cubicBezTo>
                    <a:pt x="1859" y="4608"/>
                    <a:pt x="1870" y="4663"/>
                    <a:pt x="1870" y="4707"/>
                  </a:cubicBezTo>
                  <a:cubicBezTo>
                    <a:pt x="1881" y="4762"/>
                    <a:pt x="1881" y="4817"/>
                    <a:pt x="1881" y="4872"/>
                  </a:cubicBezTo>
                  <a:cubicBezTo>
                    <a:pt x="1881" y="4905"/>
                    <a:pt x="1881" y="4938"/>
                    <a:pt x="1870" y="4982"/>
                  </a:cubicBezTo>
                  <a:cubicBezTo>
                    <a:pt x="1870" y="5015"/>
                    <a:pt x="1870" y="5059"/>
                    <a:pt x="1859" y="5103"/>
                  </a:cubicBezTo>
                  <a:cubicBezTo>
                    <a:pt x="1848" y="5180"/>
                    <a:pt x="1837" y="5268"/>
                    <a:pt x="1826" y="5345"/>
                  </a:cubicBezTo>
                  <a:cubicBezTo>
                    <a:pt x="1793" y="5499"/>
                    <a:pt x="1749" y="5653"/>
                    <a:pt x="1705" y="5807"/>
                  </a:cubicBezTo>
                  <a:cubicBezTo>
                    <a:pt x="1661" y="5972"/>
                    <a:pt x="1606" y="6148"/>
                    <a:pt x="1562" y="6324"/>
                  </a:cubicBezTo>
                  <a:cubicBezTo>
                    <a:pt x="1518" y="6489"/>
                    <a:pt x="1474" y="6665"/>
                    <a:pt x="1430" y="6830"/>
                  </a:cubicBezTo>
                  <a:cubicBezTo>
                    <a:pt x="1419" y="6874"/>
                    <a:pt x="1408" y="6918"/>
                    <a:pt x="1397" y="6973"/>
                  </a:cubicBezTo>
                  <a:cubicBezTo>
                    <a:pt x="1397" y="7006"/>
                    <a:pt x="1386" y="7050"/>
                    <a:pt x="1375" y="7083"/>
                  </a:cubicBezTo>
                  <a:cubicBezTo>
                    <a:pt x="1375" y="7127"/>
                    <a:pt x="1364" y="7171"/>
                    <a:pt x="1364" y="7215"/>
                  </a:cubicBezTo>
                  <a:cubicBezTo>
                    <a:pt x="1353" y="7237"/>
                    <a:pt x="1342" y="7270"/>
                    <a:pt x="1353" y="7303"/>
                  </a:cubicBezTo>
                  <a:cubicBezTo>
                    <a:pt x="1353" y="7303"/>
                    <a:pt x="1364" y="7314"/>
                    <a:pt x="1364" y="7325"/>
                  </a:cubicBezTo>
                  <a:lnTo>
                    <a:pt x="1375" y="7325"/>
                  </a:lnTo>
                  <a:lnTo>
                    <a:pt x="1375" y="7336"/>
                  </a:lnTo>
                  <a:cubicBezTo>
                    <a:pt x="1386" y="7336"/>
                    <a:pt x="1397" y="7314"/>
                    <a:pt x="1408" y="7314"/>
                  </a:cubicBezTo>
                  <a:cubicBezTo>
                    <a:pt x="1419" y="7292"/>
                    <a:pt x="1419" y="7270"/>
                    <a:pt x="1419" y="7248"/>
                  </a:cubicBezTo>
                  <a:cubicBezTo>
                    <a:pt x="1430" y="7215"/>
                    <a:pt x="1430" y="7171"/>
                    <a:pt x="1441" y="7138"/>
                  </a:cubicBezTo>
                  <a:cubicBezTo>
                    <a:pt x="1463" y="7061"/>
                    <a:pt x="1474" y="6995"/>
                    <a:pt x="1496" y="6918"/>
                  </a:cubicBezTo>
                  <a:cubicBezTo>
                    <a:pt x="1507" y="6885"/>
                    <a:pt x="1518" y="6852"/>
                    <a:pt x="1518" y="6819"/>
                  </a:cubicBezTo>
                  <a:cubicBezTo>
                    <a:pt x="1529" y="6819"/>
                    <a:pt x="1529" y="6808"/>
                    <a:pt x="1529" y="6808"/>
                  </a:cubicBezTo>
                  <a:cubicBezTo>
                    <a:pt x="1573" y="6643"/>
                    <a:pt x="1628" y="6478"/>
                    <a:pt x="1683" y="6313"/>
                  </a:cubicBezTo>
                  <a:cubicBezTo>
                    <a:pt x="1738" y="6137"/>
                    <a:pt x="1793" y="5972"/>
                    <a:pt x="1848" y="5807"/>
                  </a:cubicBezTo>
                  <a:cubicBezTo>
                    <a:pt x="1870" y="5719"/>
                    <a:pt x="1892" y="5631"/>
                    <a:pt x="1914" y="5543"/>
                  </a:cubicBezTo>
                  <a:cubicBezTo>
                    <a:pt x="1936" y="5455"/>
                    <a:pt x="1958" y="5378"/>
                    <a:pt x="1969" y="5290"/>
                  </a:cubicBezTo>
                  <a:cubicBezTo>
                    <a:pt x="1980" y="5246"/>
                    <a:pt x="1991" y="5202"/>
                    <a:pt x="1991" y="5158"/>
                  </a:cubicBezTo>
                  <a:cubicBezTo>
                    <a:pt x="2002" y="5114"/>
                    <a:pt x="2013" y="5070"/>
                    <a:pt x="2013" y="5026"/>
                  </a:cubicBezTo>
                  <a:cubicBezTo>
                    <a:pt x="2013" y="4982"/>
                    <a:pt x="2013" y="4938"/>
                    <a:pt x="2024" y="4894"/>
                  </a:cubicBezTo>
                  <a:cubicBezTo>
                    <a:pt x="2024" y="4839"/>
                    <a:pt x="2024" y="4795"/>
                    <a:pt x="2024" y="4740"/>
                  </a:cubicBezTo>
                  <a:cubicBezTo>
                    <a:pt x="2024" y="4696"/>
                    <a:pt x="2013" y="4652"/>
                    <a:pt x="2013" y="4608"/>
                  </a:cubicBezTo>
                  <a:cubicBezTo>
                    <a:pt x="2013" y="4586"/>
                    <a:pt x="2002" y="4564"/>
                    <a:pt x="2002" y="4543"/>
                  </a:cubicBezTo>
                  <a:cubicBezTo>
                    <a:pt x="1991" y="4521"/>
                    <a:pt x="1991" y="4499"/>
                    <a:pt x="1980" y="4477"/>
                  </a:cubicBezTo>
                  <a:cubicBezTo>
                    <a:pt x="1980" y="4433"/>
                    <a:pt x="1969" y="4389"/>
                    <a:pt x="1958" y="4356"/>
                  </a:cubicBezTo>
                  <a:cubicBezTo>
                    <a:pt x="1947" y="4301"/>
                    <a:pt x="1925" y="4257"/>
                    <a:pt x="1914" y="4213"/>
                  </a:cubicBezTo>
                  <a:cubicBezTo>
                    <a:pt x="1861" y="4055"/>
                    <a:pt x="1799" y="3888"/>
                    <a:pt x="1726" y="3730"/>
                  </a:cubicBezTo>
                  <a:lnTo>
                    <a:pt x="1726" y="3730"/>
                  </a:lnTo>
                  <a:cubicBezTo>
                    <a:pt x="1727" y="3733"/>
                    <a:pt x="1727" y="3736"/>
                    <a:pt x="1727" y="3740"/>
                  </a:cubicBezTo>
                  <a:cubicBezTo>
                    <a:pt x="1606" y="3454"/>
                    <a:pt x="1474" y="3179"/>
                    <a:pt x="1353" y="2893"/>
                  </a:cubicBezTo>
                  <a:cubicBezTo>
                    <a:pt x="1232" y="2607"/>
                    <a:pt x="1111" y="2321"/>
                    <a:pt x="1001" y="2035"/>
                  </a:cubicBezTo>
                  <a:cubicBezTo>
                    <a:pt x="935" y="1870"/>
                    <a:pt x="880" y="1716"/>
                    <a:pt x="814" y="1551"/>
                  </a:cubicBezTo>
                  <a:cubicBezTo>
                    <a:pt x="748" y="1397"/>
                    <a:pt x="682" y="1232"/>
                    <a:pt x="616" y="1078"/>
                  </a:cubicBezTo>
                  <a:cubicBezTo>
                    <a:pt x="539" y="913"/>
                    <a:pt x="473" y="749"/>
                    <a:pt x="396" y="584"/>
                  </a:cubicBezTo>
                  <a:cubicBezTo>
                    <a:pt x="352" y="507"/>
                    <a:pt x="319" y="430"/>
                    <a:pt x="275" y="353"/>
                  </a:cubicBezTo>
                  <a:cubicBezTo>
                    <a:pt x="264" y="320"/>
                    <a:pt x="242" y="287"/>
                    <a:pt x="220" y="254"/>
                  </a:cubicBezTo>
                  <a:lnTo>
                    <a:pt x="220" y="254"/>
                  </a:lnTo>
                  <a:cubicBezTo>
                    <a:pt x="253" y="276"/>
                    <a:pt x="286" y="298"/>
                    <a:pt x="319" y="320"/>
                  </a:cubicBezTo>
                  <a:cubicBezTo>
                    <a:pt x="352" y="342"/>
                    <a:pt x="385" y="364"/>
                    <a:pt x="407" y="397"/>
                  </a:cubicBezTo>
                  <a:cubicBezTo>
                    <a:pt x="495" y="474"/>
                    <a:pt x="583" y="551"/>
                    <a:pt x="660" y="639"/>
                  </a:cubicBezTo>
                  <a:cubicBezTo>
                    <a:pt x="693" y="672"/>
                    <a:pt x="726" y="716"/>
                    <a:pt x="759" y="760"/>
                  </a:cubicBezTo>
                  <a:cubicBezTo>
                    <a:pt x="792" y="803"/>
                    <a:pt x="825" y="847"/>
                    <a:pt x="858" y="880"/>
                  </a:cubicBezTo>
                  <a:cubicBezTo>
                    <a:pt x="957" y="1023"/>
                    <a:pt x="1045" y="1155"/>
                    <a:pt x="1122" y="1298"/>
                  </a:cubicBezTo>
                  <a:cubicBezTo>
                    <a:pt x="1287" y="1606"/>
                    <a:pt x="1430" y="1936"/>
                    <a:pt x="1573" y="2255"/>
                  </a:cubicBezTo>
                  <a:cubicBezTo>
                    <a:pt x="1573" y="2255"/>
                    <a:pt x="1573" y="2244"/>
                    <a:pt x="1573" y="2244"/>
                  </a:cubicBezTo>
                  <a:cubicBezTo>
                    <a:pt x="1584" y="2277"/>
                    <a:pt x="1595" y="2299"/>
                    <a:pt x="1606" y="2332"/>
                  </a:cubicBezTo>
                  <a:cubicBezTo>
                    <a:pt x="1628" y="2387"/>
                    <a:pt x="1661" y="2442"/>
                    <a:pt x="1683" y="2497"/>
                  </a:cubicBezTo>
                  <a:cubicBezTo>
                    <a:pt x="1749" y="2662"/>
                    <a:pt x="1804" y="2827"/>
                    <a:pt x="1859" y="2992"/>
                  </a:cubicBezTo>
                  <a:cubicBezTo>
                    <a:pt x="1913" y="3155"/>
                    <a:pt x="1946" y="3317"/>
                    <a:pt x="1989" y="3480"/>
                  </a:cubicBezTo>
                  <a:lnTo>
                    <a:pt x="1989" y="3480"/>
                  </a:lnTo>
                  <a:cubicBezTo>
                    <a:pt x="1987" y="3476"/>
                    <a:pt x="1983" y="3474"/>
                    <a:pt x="1981" y="3470"/>
                  </a:cubicBezTo>
                  <a:lnTo>
                    <a:pt x="1981" y="3470"/>
                  </a:lnTo>
                  <a:cubicBezTo>
                    <a:pt x="2013" y="3623"/>
                    <a:pt x="2046" y="3786"/>
                    <a:pt x="2057" y="3949"/>
                  </a:cubicBezTo>
                  <a:cubicBezTo>
                    <a:pt x="2101" y="4290"/>
                    <a:pt x="2123" y="4641"/>
                    <a:pt x="2123" y="4993"/>
                  </a:cubicBezTo>
                  <a:cubicBezTo>
                    <a:pt x="2112" y="5059"/>
                    <a:pt x="2112" y="5114"/>
                    <a:pt x="2112" y="5180"/>
                  </a:cubicBezTo>
                  <a:cubicBezTo>
                    <a:pt x="2112" y="5257"/>
                    <a:pt x="2101" y="5323"/>
                    <a:pt x="2090" y="5400"/>
                  </a:cubicBezTo>
                  <a:cubicBezTo>
                    <a:pt x="2090" y="5477"/>
                    <a:pt x="2068" y="5543"/>
                    <a:pt x="2057" y="5620"/>
                  </a:cubicBezTo>
                  <a:cubicBezTo>
                    <a:pt x="2046" y="5686"/>
                    <a:pt x="2035" y="5752"/>
                    <a:pt x="2013" y="5818"/>
                  </a:cubicBezTo>
                  <a:cubicBezTo>
                    <a:pt x="1980" y="5939"/>
                    <a:pt x="1947" y="6049"/>
                    <a:pt x="1892" y="6170"/>
                  </a:cubicBezTo>
                  <a:cubicBezTo>
                    <a:pt x="1837" y="6335"/>
                    <a:pt x="1760" y="6500"/>
                    <a:pt x="1694" y="6665"/>
                  </a:cubicBezTo>
                  <a:cubicBezTo>
                    <a:pt x="1661" y="6742"/>
                    <a:pt x="1628" y="6819"/>
                    <a:pt x="1595" y="6896"/>
                  </a:cubicBezTo>
                  <a:cubicBezTo>
                    <a:pt x="1595" y="6907"/>
                    <a:pt x="1595" y="6918"/>
                    <a:pt x="1584" y="6929"/>
                  </a:cubicBezTo>
                  <a:cubicBezTo>
                    <a:pt x="1573" y="6962"/>
                    <a:pt x="1573" y="6973"/>
                    <a:pt x="1573" y="7017"/>
                  </a:cubicBezTo>
                  <a:cubicBezTo>
                    <a:pt x="1573" y="7039"/>
                    <a:pt x="1584" y="7083"/>
                    <a:pt x="1606" y="7105"/>
                  </a:cubicBezTo>
                  <a:cubicBezTo>
                    <a:pt x="1617" y="7116"/>
                    <a:pt x="1617" y="7116"/>
                    <a:pt x="1628" y="7116"/>
                  </a:cubicBezTo>
                  <a:lnTo>
                    <a:pt x="1650" y="7116"/>
                  </a:lnTo>
                  <a:cubicBezTo>
                    <a:pt x="1661" y="7116"/>
                    <a:pt x="1683" y="7116"/>
                    <a:pt x="1683" y="7105"/>
                  </a:cubicBezTo>
                  <a:cubicBezTo>
                    <a:pt x="1694" y="7094"/>
                    <a:pt x="1705" y="7094"/>
                    <a:pt x="1716" y="7083"/>
                  </a:cubicBezTo>
                  <a:cubicBezTo>
                    <a:pt x="1727" y="7061"/>
                    <a:pt x="1738" y="7050"/>
                    <a:pt x="1749" y="7028"/>
                  </a:cubicBezTo>
                  <a:cubicBezTo>
                    <a:pt x="1815" y="6874"/>
                    <a:pt x="1881" y="6709"/>
                    <a:pt x="1947" y="6555"/>
                  </a:cubicBezTo>
                  <a:cubicBezTo>
                    <a:pt x="2024" y="6401"/>
                    <a:pt x="2090" y="6236"/>
                    <a:pt x="2145" y="6071"/>
                  </a:cubicBezTo>
                  <a:cubicBezTo>
                    <a:pt x="2167" y="5983"/>
                    <a:pt x="2200" y="5884"/>
                    <a:pt x="2222" y="5796"/>
                  </a:cubicBezTo>
                  <a:cubicBezTo>
                    <a:pt x="2243" y="5708"/>
                    <a:pt x="2254" y="5620"/>
                    <a:pt x="2265" y="5532"/>
                  </a:cubicBezTo>
                  <a:cubicBezTo>
                    <a:pt x="2276" y="5444"/>
                    <a:pt x="2287" y="5356"/>
                    <a:pt x="2287" y="5279"/>
                  </a:cubicBezTo>
                  <a:cubicBezTo>
                    <a:pt x="2287" y="5180"/>
                    <a:pt x="2287" y="5081"/>
                    <a:pt x="2287" y="4982"/>
                  </a:cubicBezTo>
                  <a:cubicBezTo>
                    <a:pt x="2287" y="4806"/>
                    <a:pt x="2287" y="4619"/>
                    <a:pt x="2276" y="4444"/>
                  </a:cubicBezTo>
                  <a:cubicBezTo>
                    <a:pt x="2265" y="4268"/>
                    <a:pt x="2243" y="4092"/>
                    <a:pt x="2222" y="3916"/>
                  </a:cubicBezTo>
                  <a:cubicBezTo>
                    <a:pt x="2211" y="3828"/>
                    <a:pt x="2200" y="3751"/>
                    <a:pt x="2189" y="3674"/>
                  </a:cubicBezTo>
                  <a:cubicBezTo>
                    <a:pt x="2167" y="3575"/>
                    <a:pt x="2145" y="3487"/>
                    <a:pt x="2123" y="3388"/>
                  </a:cubicBezTo>
                  <a:cubicBezTo>
                    <a:pt x="2112" y="3300"/>
                    <a:pt x="2090" y="3212"/>
                    <a:pt x="2068" y="3124"/>
                  </a:cubicBezTo>
                  <a:cubicBezTo>
                    <a:pt x="2035" y="3036"/>
                    <a:pt x="2013" y="2959"/>
                    <a:pt x="1991" y="2871"/>
                  </a:cubicBezTo>
                  <a:cubicBezTo>
                    <a:pt x="1936" y="2706"/>
                    <a:pt x="1870" y="2552"/>
                    <a:pt x="1804" y="2387"/>
                  </a:cubicBezTo>
                  <a:cubicBezTo>
                    <a:pt x="1738" y="2222"/>
                    <a:pt x="1661" y="2057"/>
                    <a:pt x="1584" y="1903"/>
                  </a:cubicBezTo>
                  <a:cubicBezTo>
                    <a:pt x="1518" y="1738"/>
                    <a:pt x="1441" y="1584"/>
                    <a:pt x="1364" y="1430"/>
                  </a:cubicBezTo>
                  <a:cubicBezTo>
                    <a:pt x="1287" y="1276"/>
                    <a:pt x="1199" y="1111"/>
                    <a:pt x="1100" y="968"/>
                  </a:cubicBezTo>
                  <a:cubicBezTo>
                    <a:pt x="1056" y="891"/>
                    <a:pt x="1001" y="814"/>
                    <a:pt x="946" y="738"/>
                  </a:cubicBezTo>
                  <a:cubicBezTo>
                    <a:pt x="891" y="672"/>
                    <a:pt x="847" y="606"/>
                    <a:pt x="781" y="540"/>
                  </a:cubicBezTo>
                  <a:cubicBezTo>
                    <a:pt x="660" y="397"/>
                    <a:pt x="528" y="276"/>
                    <a:pt x="385" y="155"/>
                  </a:cubicBezTo>
                  <a:cubicBezTo>
                    <a:pt x="341" y="122"/>
                    <a:pt x="297" y="89"/>
                    <a:pt x="242" y="56"/>
                  </a:cubicBezTo>
                  <a:cubicBezTo>
                    <a:pt x="209" y="45"/>
                    <a:pt x="187" y="34"/>
                    <a:pt x="154" y="23"/>
                  </a:cubicBezTo>
                  <a:cubicBezTo>
                    <a:pt x="132" y="12"/>
                    <a:pt x="110" y="1"/>
                    <a:pt x="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46">
              <a:extLst>
                <a:ext uri="{FF2B5EF4-FFF2-40B4-BE49-F238E27FC236}">
                  <a16:creationId xmlns:a16="http://schemas.microsoft.com/office/drawing/2014/main" id="{8E44B3FD-DD4F-E7A0-C32B-B402C564D793}"/>
                </a:ext>
              </a:extLst>
            </p:cNvPr>
            <p:cNvSpPr/>
            <p:nvPr/>
          </p:nvSpPr>
          <p:spPr>
            <a:xfrm>
              <a:off x="3715700" y="-1152700"/>
              <a:ext cx="84975" cy="208675"/>
            </a:xfrm>
            <a:custGeom>
              <a:avLst/>
              <a:gdLst/>
              <a:ahLst/>
              <a:cxnLst/>
              <a:rect l="l" t="t" r="r" b="b"/>
              <a:pathLst>
                <a:path w="3399" h="8347" extrusionOk="0">
                  <a:moveTo>
                    <a:pt x="1903" y="3840"/>
                  </a:moveTo>
                  <a:cubicBezTo>
                    <a:pt x="1903" y="3849"/>
                    <a:pt x="1904" y="3857"/>
                    <a:pt x="1910" y="3860"/>
                  </a:cubicBezTo>
                  <a:lnTo>
                    <a:pt x="1910" y="3860"/>
                  </a:lnTo>
                  <a:cubicBezTo>
                    <a:pt x="1908" y="3854"/>
                    <a:pt x="1907" y="3848"/>
                    <a:pt x="1905" y="3842"/>
                  </a:cubicBezTo>
                  <a:lnTo>
                    <a:pt x="1905" y="3842"/>
                  </a:lnTo>
                  <a:cubicBezTo>
                    <a:pt x="1904" y="3842"/>
                    <a:pt x="1904" y="3841"/>
                    <a:pt x="1903" y="3840"/>
                  </a:cubicBezTo>
                  <a:close/>
                  <a:moveTo>
                    <a:pt x="56" y="0"/>
                  </a:moveTo>
                  <a:cubicBezTo>
                    <a:pt x="34" y="0"/>
                    <a:pt x="23" y="11"/>
                    <a:pt x="12" y="33"/>
                  </a:cubicBezTo>
                  <a:cubicBezTo>
                    <a:pt x="1" y="55"/>
                    <a:pt x="1" y="77"/>
                    <a:pt x="1" y="88"/>
                  </a:cubicBezTo>
                  <a:cubicBezTo>
                    <a:pt x="1" y="110"/>
                    <a:pt x="12" y="121"/>
                    <a:pt x="12" y="143"/>
                  </a:cubicBezTo>
                  <a:cubicBezTo>
                    <a:pt x="23" y="209"/>
                    <a:pt x="34" y="286"/>
                    <a:pt x="45" y="352"/>
                  </a:cubicBezTo>
                  <a:lnTo>
                    <a:pt x="78" y="594"/>
                  </a:lnTo>
                  <a:cubicBezTo>
                    <a:pt x="100" y="748"/>
                    <a:pt x="122" y="902"/>
                    <a:pt x="155" y="1056"/>
                  </a:cubicBezTo>
                  <a:cubicBezTo>
                    <a:pt x="177" y="1210"/>
                    <a:pt x="210" y="1364"/>
                    <a:pt x="232" y="1518"/>
                  </a:cubicBezTo>
                  <a:cubicBezTo>
                    <a:pt x="298" y="1837"/>
                    <a:pt x="353" y="2155"/>
                    <a:pt x="419" y="2463"/>
                  </a:cubicBezTo>
                  <a:cubicBezTo>
                    <a:pt x="452" y="2617"/>
                    <a:pt x="496" y="2782"/>
                    <a:pt x="539" y="2936"/>
                  </a:cubicBezTo>
                  <a:cubicBezTo>
                    <a:pt x="550" y="3002"/>
                    <a:pt x="572" y="3079"/>
                    <a:pt x="594" y="3156"/>
                  </a:cubicBezTo>
                  <a:cubicBezTo>
                    <a:pt x="616" y="3233"/>
                    <a:pt x="638" y="3310"/>
                    <a:pt x="660" y="3387"/>
                  </a:cubicBezTo>
                  <a:cubicBezTo>
                    <a:pt x="759" y="3695"/>
                    <a:pt x="869" y="3992"/>
                    <a:pt x="979" y="4300"/>
                  </a:cubicBezTo>
                  <a:cubicBezTo>
                    <a:pt x="1023" y="4443"/>
                    <a:pt x="1067" y="4586"/>
                    <a:pt x="1122" y="4740"/>
                  </a:cubicBezTo>
                  <a:cubicBezTo>
                    <a:pt x="1177" y="4883"/>
                    <a:pt x="1232" y="5037"/>
                    <a:pt x="1287" y="5180"/>
                  </a:cubicBezTo>
                  <a:cubicBezTo>
                    <a:pt x="1342" y="5334"/>
                    <a:pt x="1397" y="5488"/>
                    <a:pt x="1463" y="5631"/>
                  </a:cubicBezTo>
                  <a:cubicBezTo>
                    <a:pt x="1518" y="5785"/>
                    <a:pt x="1584" y="5938"/>
                    <a:pt x="1650" y="6092"/>
                  </a:cubicBezTo>
                  <a:cubicBezTo>
                    <a:pt x="1716" y="6235"/>
                    <a:pt x="1804" y="6378"/>
                    <a:pt x="1881" y="6510"/>
                  </a:cubicBezTo>
                  <a:cubicBezTo>
                    <a:pt x="1969" y="6642"/>
                    <a:pt x="2057" y="6774"/>
                    <a:pt x="2145" y="6906"/>
                  </a:cubicBezTo>
                  <a:cubicBezTo>
                    <a:pt x="2233" y="7038"/>
                    <a:pt x="2332" y="7159"/>
                    <a:pt x="2431" y="7280"/>
                  </a:cubicBezTo>
                  <a:cubicBezTo>
                    <a:pt x="2541" y="7401"/>
                    <a:pt x="2651" y="7522"/>
                    <a:pt x="2761" y="7643"/>
                  </a:cubicBezTo>
                  <a:cubicBezTo>
                    <a:pt x="2959" y="7863"/>
                    <a:pt x="3179" y="8072"/>
                    <a:pt x="3355" y="8325"/>
                  </a:cubicBezTo>
                  <a:cubicBezTo>
                    <a:pt x="3355" y="8325"/>
                    <a:pt x="3366" y="8336"/>
                    <a:pt x="3366" y="8336"/>
                  </a:cubicBezTo>
                  <a:cubicBezTo>
                    <a:pt x="3366" y="8336"/>
                    <a:pt x="3377" y="8347"/>
                    <a:pt x="3377" y="8347"/>
                  </a:cubicBezTo>
                  <a:cubicBezTo>
                    <a:pt x="3388" y="8347"/>
                    <a:pt x="3399" y="8336"/>
                    <a:pt x="3399" y="8314"/>
                  </a:cubicBezTo>
                  <a:cubicBezTo>
                    <a:pt x="3388" y="8303"/>
                    <a:pt x="3388" y="8281"/>
                    <a:pt x="3388" y="8270"/>
                  </a:cubicBezTo>
                  <a:cubicBezTo>
                    <a:pt x="3377" y="8248"/>
                    <a:pt x="3377" y="8215"/>
                    <a:pt x="3366" y="8193"/>
                  </a:cubicBezTo>
                  <a:cubicBezTo>
                    <a:pt x="3366" y="8171"/>
                    <a:pt x="3366" y="8160"/>
                    <a:pt x="3355" y="8149"/>
                  </a:cubicBezTo>
                  <a:cubicBezTo>
                    <a:pt x="3355" y="8149"/>
                    <a:pt x="3355" y="8138"/>
                    <a:pt x="3355" y="8138"/>
                  </a:cubicBezTo>
                  <a:cubicBezTo>
                    <a:pt x="3344" y="8138"/>
                    <a:pt x="3333" y="8160"/>
                    <a:pt x="3333" y="8160"/>
                  </a:cubicBezTo>
                  <a:cubicBezTo>
                    <a:pt x="3333" y="8169"/>
                    <a:pt x="3333" y="8186"/>
                    <a:pt x="3333" y="8204"/>
                  </a:cubicBezTo>
                  <a:cubicBezTo>
                    <a:pt x="3311" y="8182"/>
                    <a:pt x="3289" y="8149"/>
                    <a:pt x="3278" y="8116"/>
                  </a:cubicBezTo>
                  <a:cubicBezTo>
                    <a:pt x="3245" y="8061"/>
                    <a:pt x="3201" y="8006"/>
                    <a:pt x="3157" y="7951"/>
                  </a:cubicBezTo>
                  <a:cubicBezTo>
                    <a:pt x="3080" y="7841"/>
                    <a:pt x="2992" y="7742"/>
                    <a:pt x="2904" y="7632"/>
                  </a:cubicBezTo>
                  <a:cubicBezTo>
                    <a:pt x="2706" y="7390"/>
                    <a:pt x="2508" y="7148"/>
                    <a:pt x="2321" y="6895"/>
                  </a:cubicBezTo>
                  <a:cubicBezTo>
                    <a:pt x="2266" y="6818"/>
                    <a:pt x="2211" y="6741"/>
                    <a:pt x="2167" y="6664"/>
                  </a:cubicBezTo>
                  <a:cubicBezTo>
                    <a:pt x="2079" y="6532"/>
                    <a:pt x="1991" y="6389"/>
                    <a:pt x="1914" y="6246"/>
                  </a:cubicBezTo>
                  <a:cubicBezTo>
                    <a:pt x="1870" y="6180"/>
                    <a:pt x="1837" y="6103"/>
                    <a:pt x="1793" y="6026"/>
                  </a:cubicBezTo>
                  <a:cubicBezTo>
                    <a:pt x="1771" y="5960"/>
                    <a:pt x="1738" y="5906"/>
                    <a:pt x="1716" y="5840"/>
                  </a:cubicBezTo>
                  <a:cubicBezTo>
                    <a:pt x="1714" y="5836"/>
                    <a:pt x="1713" y="5832"/>
                    <a:pt x="1711" y="5828"/>
                  </a:cubicBezTo>
                  <a:lnTo>
                    <a:pt x="1711" y="5828"/>
                  </a:lnTo>
                  <a:cubicBezTo>
                    <a:pt x="1712" y="5829"/>
                    <a:pt x="1714" y="5829"/>
                    <a:pt x="1716" y="5829"/>
                  </a:cubicBezTo>
                  <a:cubicBezTo>
                    <a:pt x="1716" y="5829"/>
                    <a:pt x="1713" y="5829"/>
                    <a:pt x="1710" y="5827"/>
                  </a:cubicBezTo>
                  <a:lnTo>
                    <a:pt x="1710" y="5827"/>
                  </a:lnTo>
                  <a:cubicBezTo>
                    <a:pt x="1711" y="5827"/>
                    <a:pt x="1711" y="5828"/>
                    <a:pt x="1711" y="5828"/>
                  </a:cubicBezTo>
                  <a:lnTo>
                    <a:pt x="1711" y="5828"/>
                  </a:lnTo>
                  <a:cubicBezTo>
                    <a:pt x="1705" y="5828"/>
                    <a:pt x="1705" y="5826"/>
                    <a:pt x="1705" y="5818"/>
                  </a:cubicBezTo>
                  <a:lnTo>
                    <a:pt x="1705" y="5818"/>
                  </a:lnTo>
                  <a:cubicBezTo>
                    <a:pt x="1705" y="5823"/>
                    <a:pt x="1708" y="5826"/>
                    <a:pt x="1710" y="5827"/>
                  </a:cubicBezTo>
                  <a:lnTo>
                    <a:pt x="1710" y="5827"/>
                  </a:lnTo>
                  <a:cubicBezTo>
                    <a:pt x="1647" y="5689"/>
                    <a:pt x="1594" y="5560"/>
                    <a:pt x="1540" y="5422"/>
                  </a:cubicBezTo>
                  <a:cubicBezTo>
                    <a:pt x="1430" y="5136"/>
                    <a:pt x="1309" y="4839"/>
                    <a:pt x="1210" y="4542"/>
                  </a:cubicBezTo>
                  <a:cubicBezTo>
                    <a:pt x="1155" y="4388"/>
                    <a:pt x="1111" y="4245"/>
                    <a:pt x="1056" y="4091"/>
                  </a:cubicBezTo>
                  <a:cubicBezTo>
                    <a:pt x="1001" y="3937"/>
                    <a:pt x="946" y="3794"/>
                    <a:pt x="891" y="3640"/>
                  </a:cubicBezTo>
                  <a:cubicBezTo>
                    <a:pt x="836" y="3497"/>
                    <a:pt x="781" y="3343"/>
                    <a:pt x="737" y="3189"/>
                  </a:cubicBezTo>
                  <a:cubicBezTo>
                    <a:pt x="693" y="3035"/>
                    <a:pt x="649" y="2881"/>
                    <a:pt x="616" y="2727"/>
                  </a:cubicBezTo>
                  <a:cubicBezTo>
                    <a:pt x="572" y="2573"/>
                    <a:pt x="539" y="2419"/>
                    <a:pt x="496" y="2265"/>
                  </a:cubicBezTo>
                  <a:cubicBezTo>
                    <a:pt x="463" y="2123"/>
                    <a:pt x="441" y="1969"/>
                    <a:pt x="408" y="1815"/>
                  </a:cubicBezTo>
                  <a:cubicBezTo>
                    <a:pt x="408" y="1812"/>
                    <a:pt x="408" y="1809"/>
                    <a:pt x="408" y="1804"/>
                  </a:cubicBezTo>
                  <a:cubicBezTo>
                    <a:pt x="364" y="1617"/>
                    <a:pt x="331" y="1441"/>
                    <a:pt x="298" y="1254"/>
                  </a:cubicBezTo>
                  <a:cubicBezTo>
                    <a:pt x="265" y="1089"/>
                    <a:pt x="232" y="935"/>
                    <a:pt x="210" y="770"/>
                  </a:cubicBezTo>
                  <a:cubicBezTo>
                    <a:pt x="177" y="616"/>
                    <a:pt x="155" y="462"/>
                    <a:pt x="122" y="308"/>
                  </a:cubicBezTo>
                  <a:cubicBezTo>
                    <a:pt x="122" y="308"/>
                    <a:pt x="122" y="308"/>
                    <a:pt x="122" y="319"/>
                  </a:cubicBezTo>
                  <a:cubicBezTo>
                    <a:pt x="122" y="286"/>
                    <a:pt x="111" y="253"/>
                    <a:pt x="100" y="220"/>
                  </a:cubicBezTo>
                  <a:cubicBezTo>
                    <a:pt x="100" y="209"/>
                    <a:pt x="100" y="198"/>
                    <a:pt x="100" y="187"/>
                  </a:cubicBezTo>
                  <a:cubicBezTo>
                    <a:pt x="111" y="209"/>
                    <a:pt x="122" y="231"/>
                    <a:pt x="133" y="242"/>
                  </a:cubicBezTo>
                  <a:lnTo>
                    <a:pt x="199" y="374"/>
                  </a:lnTo>
                  <a:cubicBezTo>
                    <a:pt x="276" y="517"/>
                    <a:pt x="353" y="660"/>
                    <a:pt x="430" y="803"/>
                  </a:cubicBezTo>
                  <a:cubicBezTo>
                    <a:pt x="518" y="946"/>
                    <a:pt x="594" y="1089"/>
                    <a:pt x="671" y="1232"/>
                  </a:cubicBezTo>
                  <a:cubicBezTo>
                    <a:pt x="737" y="1375"/>
                    <a:pt x="803" y="1518"/>
                    <a:pt x="869" y="1661"/>
                  </a:cubicBezTo>
                  <a:cubicBezTo>
                    <a:pt x="935" y="1804"/>
                    <a:pt x="1001" y="1947"/>
                    <a:pt x="1078" y="2079"/>
                  </a:cubicBezTo>
                  <a:cubicBezTo>
                    <a:pt x="1210" y="2364"/>
                    <a:pt x="1342" y="2650"/>
                    <a:pt x="1485" y="2936"/>
                  </a:cubicBezTo>
                  <a:cubicBezTo>
                    <a:pt x="1551" y="3079"/>
                    <a:pt x="1617" y="3233"/>
                    <a:pt x="1694" y="3376"/>
                  </a:cubicBezTo>
                  <a:cubicBezTo>
                    <a:pt x="1749" y="3508"/>
                    <a:pt x="1815" y="3640"/>
                    <a:pt x="1870" y="3772"/>
                  </a:cubicBezTo>
                  <a:cubicBezTo>
                    <a:pt x="1878" y="3796"/>
                    <a:pt x="1892" y="3820"/>
                    <a:pt x="1903" y="3840"/>
                  </a:cubicBezTo>
                  <a:lnTo>
                    <a:pt x="1903" y="3840"/>
                  </a:lnTo>
                  <a:cubicBezTo>
                    <a:pt x="1903" y="3839"/>
                    <a:pt x="1903" y="3839"/>
                    <a:pt x="1903" y="3838"/>
                  </a:cubicBezTo>
                  <a:lnTo>
                    <a:pt x="1903" y="3838"/>
                  </a:lnTo>
                  <a:cubicBezTo>
                    <a:pt x="1904" y="3840"/>
                    <a:pt x="1904" y="3841"/>
                    <a:pt x="1905" y="3842"/>
                  </a:cubicBezTo>
                  <a:lnTo>
                    <a:pt x="1905" y="3842"/>
                  </a:lnTo>
                  <a:cubicBezTo>
                    <a:pt x="1908" y="3849"/>
                    <a:pt x="1911" y="3855"/>
                    <a:pt x="1914" y="3860"/>
                  </a:cubicBezTo>
                  <a:cubicBezTo>
                    <a:pt x="1913" y="3860"/>
                    <a:pt x="1912" y="3860"/>
                    <a:pt x="1910" y="3860"/>
                  </a:cubicBezTo>
                  <a:lnTo>
                    <a:pt x="1910" y="3860"/>
                  </a:lnTo>
                  <a:cubicBezTo>
                    <a:pt x="1953" y="3983"/>
                    <a:pt x="2005" y="4098"/>
                    <a:pt x="2046" y="4223"/>
                  </a:cubicBezTo>
                  <a:cubicBezTo>
                    <a:pt x="2079" y="4278"/>
                    <a:pt x="2101" y="4344"/>
                    <a:pt x="2123" y="4399"/>
                  </a:cubicBezTo>
                  <a:cubicBezTo>
                    <a:pt x="2134" y="4432"/>
                    <a:pt x="2145" y="4454"/>
                    <a:pt x="2156" y="4487"/>
                  </a:cubicBezTo>
                  <a:cubicBezTo>
                    <a:pt x="2156" y="4509"/>
                    <a:pt x="2167" y="4531"/>
                    <a:pt x="2178" y="4553"/>
                  </a:cubicBezTo>
                  <a:cubicBezTo>
                    <a:pt x="2178" y="4564"/>
                    <a:pt x="2189" y="4575"/>
                    <a:pt x="2189" y="4575"/>
                  </a:cubicBezTo>
                  <a:cubicBezTo>
                    <a:pt x="2200" y="4586"/>
                    <a:pt x="2211" y="4597"/>
                    <a:pt x="2222" y="4597"/>
                  </a:cubicBezTo>
                  <a:cubicBezTo>
                    <a:pt x="2233" y="4608"/>
                    <a:pt x="2244" y="4608"/>
                    <a:pt x="2255" y="4608"/>
                  </a:cubicBezTo>
                  <a:cubicBezTo>
                    <a:pt x="2266" y="4608"/>
                    <a:pt x="2277" y="4597"/>
                    <a:pt x="2288" y="4586"/>
                  </a:cubicBezTo>
                  <a:cubicBezTo>
                    <a:pt x="2299" y="4553"/>
                    <a:pt x="2299" y="4509"/>
                    <a:pt x="2288" y="4476"/>
                  </a:cubicBezTo>
                  <a:cubicBezTo>
                    <a:pt x="2288" y="4454"/>
                    <a:pt x="2277" y="4443"/>
                    <a:pt x="2266" y="4421"/>
                  </a:cubicBezTo>
                  <a:cubicBezTo>
                    <a:pt x="2266" y="4399"/>
                    <a:pt x="2255" y="4388"/>
                    <a:pt x="2255" y="4366"/>
                  </a:cubicBezTo>
                  <a:cubicBezTo>
                    <a:pt x="2222" y="4289"/>
                    <a:pt x="2200" y="4212"/>
                    <a:pt x="2178" y="4146"/>
                  </a:cubicBezTo>
                  <a:cubicBezTo>
                    <a:pt x="2123" y="3981"/>
                    <a:pt x="2057" y="3827"/>
                    <a:pt x="1991" y="3673"/>
                  </a:cubicBezTo>
                  <a:cubicBezTo>
                    <a:pt x="1870" y="3387"/>
                    <a:pt x="1738" y="3101"/>
                    <a:pt x="1595" y="2815"/>
                  </a:cubicBezTo>
                  <a:cubicBezTo>
                    <a:pt x="1529" y="2672"/>
                    <a:pt x="1463" y="2529"/>
                    <a:pt x="1386" y="2397"/>
                  </a:cubicBezTo>
                  <a:cubicBezTo>
                    <a:pt x="1320" y="2254"/>
                    <a:pt x="1243" y="2112"/>
                    <a:pt x="1177" y="1969"/>
                  </a:cubicBezTo>
                  <a:cubicBezTo>
                    <a:pt x="1100" y="1837"/>
                    <a:pt x="1034" y="1694"/>
                    <a:pt x="968" y="1562"/>
                  </a:cubicBezTo>
                  <a:cubicBezTo>
                    <a:pt x="891" y="1408"/>
                    <a:pt x="814" y="1265"/>
                    <a:pt x="737" y="1133"/>
                  </a:cubicBezTo>
                  <a:cubicBezTo>
                    <a:pt x="671" y="990"/>
                    <a:pt x="583" y="858"/>
                    <a:pt x="507" y="715"/>
                  </a:cubicBezTo>
                  <a:cubicBezTo>
                    <a:pt x="430" y="572"/>
                    <a:pt x="353" y="440"/>
                    <a:pt x="265" y="297"/>
                  </a:cubicBezTo>
                  <a:cubicBezTo>
                    <a:pt x="232" y="231"/>
                    <a:pt x="188" y="165"/>
                    <a:pt x="144" y="99"/>
                  </a:cubicBezTo>
                  <a:cubicBezTo>
                    <a:pt x="133" y="88"/>
                    <a:pt x="133" y="66"/>
                    <a:pt x="122" y="55"/>
                  </a:cubicBezTo>
                  <a:cubicBezTo>
                    <a:pt x="100" y="33"/>
                    <a:pt x="89" y="11"/>
                    <a:pt x="5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6">
              <a:extLst>
                <a:ext uri="{FF2B5EF4-FFF2-40B4-BE49-F238E27FC236}">
                  <a16:creationId xmlns:a16="http://schemas.microsoft.com/office/drawing/2014/main" id="{52413512-6EB5-9F78-EA45-FA9342A7EA9D}"/>
                </a:ext>
              </a:extLst>
            </p:cNvPr>
            <p:cNvSpPr/>
            <p:nvPr/>
          </p:nvSpPr>
          <p:spPr>
            <a:xfrm>
              <a:off x="3763000" y="-1056475"/>
              <a:ext cx="17050" cy="38225"/>
            </a:xfrm>
            <a:custGeom>
              <a:avLst/>
              <a:gdLst/>
              <a:ahLst/>
              <a:cxnLst/>
              <a:rect l="l" t="t" r="r" b="b"/>
              <a:pathLst>
                <a:path w="682" h="1529" extrusionOk="0">
                  <a:moveTo>
                    <a:pt x="0" y="0"/>
                  </a:moveTo>
                  <a:cubicBezTo>
                    <a:pt x="0" y="0"/>
                    <a:pt x="0" y="0"/>
                    <a:pt x="0" y="11"/>
                  </a:cubicBezTo>
                  <a:cubicBezTo>
                    <a:pt x="0" y="11"/>
                    <a:pt x="0" y="11"/>
                    <a:pt x="0" y="22"/>
                  </a:cubicBezTo>
                  <a:lnTo>
                    <a:pt x="0" y="33"/>
                  </a:lnTo>
                  <a:cubicBezTo>
                    <a:pt x="0" y="44"/>
                    <a:pt x="0" y="55"/>
                    <a:pt x="0" y="55"/>
                  </a:cubicBezTo>
                  <a:cubicBezTo>
                    <a:pt x="11" y="77"/>
                    <a:pt x="22" y="99"/>
                    <a:pt x="33" y="121"/>
                  </a:cubicBezTo>
                  <a:cubicBezTo>
                    <a:pt x="55" y="154"/>
                    <a:pt x="77" y="198"/>
                    <a:pt x="88" y="242"/>
                  </a:cubicBezTo>
                  <a:cubicBezTo>
                    <a:pt x="121" y="286"/>
                    <a:pt x="143" y="330"/>
                    <a:pt x="165" y="385"/>
                  </a:cubicBezTo>
                  <a:cubicBezTo>
                    <a:pt x="187" y="429"/>
                    <a:pt x="209" y="473"/>
                    <a:pt x="231" y="528"/>
                  </a:cubicBezTo>
                  <a:cubicBezTo>
                    <a:pt x="253" y="583"/>
                    <a:pt x="286" y="638"/>
                    <a:pt x="308" y="693"/>
                  </a:cubicBezTo>
                  <a:cubicBezTo>
                    <a:pt x="330" y="737"/>
                    <a:pt x="352" y="781"/>
                    <a:pt x="374" y="836"/>
                  </a:cubicBezTo>
                  <a:cubicBezTo>
                    <a:pt x="385" y="869"/>
                    <a:pt x="396" y="902"/>
                    <a:pt x="407" y="924"/>
                  </a:cubicBezTo>
                  <a:cubicBezTo>
                    <a:pt x="451" y="1023"/>
                    <a:pt x="495" y="1122"/>
                    <a:pt x="528" y="1221"/>
                  </a:cubicBezTo>
                  <a:cubicBezTo>
                    <a:pt x="550" y="1276"/>
                    <a:pt x="572" y="1320"/>
                    <a:pt x="594" y="1375"/>
                  </a:cubicBezTo>
                  <a:cubicBezTo>
                    <a:pt x="605" y="1397"/>
                    <a:pt x="616" y="1430"/>
                    <a:pt x="627" y="1452"/>
                  </a:cubicBezTo>
                  <a:cubicBezTo>
                    <a:pt x="627" y="1463"/>
                    <a:pt x="638" y="1485"/>
                    <a:pt x="638" y="1496"/>
                  </a:cubicBezTo>
                  <a:cubicBezTo>
                    <a:pt x="638" y="1496"/>
                    <a:pt x="638" y="1496"/>
                    <a:pt x="638" y="1507"/>
                  </a:cubicBezTo>
                  <a:cubicBezTo>
                    <a:pt x="649" y="1507"/>
                    <a:pt x="649" y="1507"/>
                    <a:pt x="649" y="1518"/>
                  </a:cubicBezTo>
                  <a:lnTo>
                    <a:pt x="660" y="1518"/>
                  </a:lnTo>
                  <a:cubicBezTo>
                    <a:pt x="660" y="1529"/>
                    <a:pt x="660" y="1529"/>
                    <a:pt x="660" y="1529"/>
                  </a:cubicBezTo>
                  <a:lnTo>
                    <a:pt x="671" y="1529"/>
                  </a:lnTo>
                  <a:cubicBezTo>
                    <a:pt x="682" y="1518"/>
                    <a:pt x="682" y="1507"/>
                    <a:pt x="682" y="1496"/>
                  </a:cubicBezTo>
                  <a:cubicBezTo>
                    <a:pt x="682" y="1485"/>
                    <a:pt x="671" y="1474"/>
                    <a:pt x="671" y="1474"/>
                  </a:cubicBezTo>
                  <a:cubicBezTo>
                    <a:pt x="660" y="1463"/>
                    <a:pt x="660" y="1441"/>
                    <a:pt x="660" y="1430"/>
                  </a:cubicBezTo>
                  <a:lnTo>
                    <a:pt x="627" y="1375"/>
                  </a:lnTo>
                  <a:cubicBezTo>
                    <a:pt x="616" y="1320"/>
                    <a:pt x="594" y="1276"/>
                    <a:pt x="583" y="1232"/>
                  </a:cubicBezTo>
                  <a:cubicBezTo>
                    <a:pt x="539" y="1133"/>
                    <a:pt x="495" y="1023"/>
                    <a:pt x="451" y="913"/>
                  </a:cubicBezTo>
                  <a:cubicBezTo>
                    <a:pt x="407" y="814"/>
                    <a:pt x="363" y="715"/>
                    <a:pt x="319" y="616"/>
                  </a:cubicBezTo>
                  <a:cubicBezTo>
                    <a:pt x="275" y="517"/>
                    <a:pt x="220" y="418"/>
                    <a:pt x="176" y="319"/>
                  </a:cubicBezTo>
                  <a:cubicBezTo>
                    <a:pt x="154" y="264"/>
                    <a:pt x="132" y="220"/>
                    <a:pt x="110" y="176"/>
                  </a:cubicBezTo>
                  <a:cubicBezTo>
                    <a:pt x="88" y="132"/>
                    <a:pt x="55" y="88"/>
                    <a:pt x="33" y="33"/>
                  </a:cubicBezTo>
                  <a:cubicBezTo>
                    <a:pt x="33" y="22"/>
                    <a:pt x="33" y="11"/>
                    <a:pt x="22" y="11"/>
                  </a:cubicBezTo>
                  <a:cubicBezTo>
                    <a:pt x="11" y="0"/>
                    <a:pt x="11" y="0"/>
                    <a:pt x="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6">
              <a:extLst>
                <a:ext uri="{FF2B5EF4-FFF2-40B4-BE49-F238E27FC236}">
                  <a16:creationId xmlns:a16="http://schemas.microsoft.com/office/drawing/2014/main" id="{0086E10E-7C7A-6389-BFEA-4E069AE3CFA4}"/>
                </a:ext>
              </a:extLst>
            </p:cNvPr>
            <p:cNvSpPr/>
            <p:nvPr/>
          </p:nvSpPr>
          <p:spPr>
            <a:xfrm>
              <a:off x="3747325" y="-1199450"/>
              <a:ext cx="47575" cy="231525"/>
            </a:xfrm>
            <a:custGeom>
              <a:avLst/>
              <a:gdLst/>
              <a:ahLst/>
              <a:cxnLst/>
              <a:rect l="l" t="t" r="r" b="b"/>
              <a:pathLst>
                <a:path w="1903" h="9261" extrusionOk="0">
                  <a:moveTo>
                    <a:pt x="33" y="1"/>
                  </a:moveTo>
                  <a:cubicBezTo>
                    <a:pt x="22" y="12"/>
                    <a:pt x="11" y="12"/>
                    <a:pt x="11" y="23"/>
                  </a:cubicBezTo>
                  <a:cubicBezTo>
                    <a:pt x="11" y="34"/>
                    <a:pt x="11" y="45"/>
                    <a:pt x="11" y="45"/>
                  </a:cubicBezTo>
                  <a:cubicBezTo>
                    <a:pt x="0" y="78"/>
                    <a:pt x="11" y="111"/>
                    <a:pt x="11" y="133"/>
                  </a:cubicBezTo>
                  <a:cubicBezTo>
                    <a:pt x="22" y="155"/>
                    <a:pt x="22" y="177"/>
                    <a:pt x="22" y="199"/>
                  </a:cubicBezTo>
                  <a:cubicBezTo>
                    <a:pt x="33" y="231"/>
                    <a:pt x="33" y="275"/>
                    <a:pt x="44" y="319"/>
                  </a:cubicBezTo>
                  <a:cubicBezTo>
                    <a:pt x="55" y="407"/>
                    <a:pt x="77" y="495"/>
                    <a:pt x="88" y="594"/>
                  </a:cubicBezTo>
                  <a:cubicBezTo>
                    <a:pt x="121" y="770"/>
                    <a:pt x="154" y="946"/>
                    <a:pt x="176" y="1122"/>
                  </a:cubicBezTo>
                  <a:cubicBezTo>
                    <a:pt x="209" y="1298"/>
                    <a:pt x="242" y="1485"/>
                    <a:pt x="264" y="1672"/>
                  </a:cubicBezTo>
                  <a:cubicBezTo>
                    <a:pt x="286" y="1848"/>
                    <a:pt x="308" y="2035"/>
                    <a:pt x="330" y="2211"/>
                  </a:cubicBezTo>
                  <a:cubicBezTo>
                    <a:pt x="352" y="2398"/>
                    <a:pt x="363" y="2574"/>
                    <a:pt x="396" y="2761"/>
                  </a:cubicBezTo>
                  <a:cubicBezTo>
                    <a:pt x="418" y="2937"/>
                    <a:pt x="451" y="3124"/>
                    <a:pt x="484" y="3311"/>
                  </a:cubicBezTo>
                  <a:cubicBezTo>
                    <a:pt x="517" y="3487"/>
                    <a:pt x="550" y="3674"/>
                    <a:pt x="583" y="3850"/>
                  </a:cubicBezTo>
                  <a:cubicBezTo>
                    <a:pt x="605" y="4036"/>
                    <a:pt x="627" y="4223"/>
                    <a:pt x="649" y="4410"/>
                  </a:cubicBezTo>
                  <a:cubicBezTo>
                    <a:pt x="671" y="4597"/>
                    <a:pt x="693" y="4784"/>
                    <a:pt x="726" y="4960"/>
                  </a:cubicBezTo>
                  <a:cubicBezTo>
                    <a:pt x="747" y="5148"/>
                    <a:pt x="778" y="5327"/>
                    <a:pt x="819" y="5505"/>
                  </a:cubicBezTo>
                  <a:lnTo>
                    <a:pt x="819" y="5505"/>
                  </a:lnTo>
                  <a:cubicBezTo>
                    <a:pt x="817" y="5503"/>
                    <a:pt x="816" y="5501"/>
                    <a:pt x="814" y="5499"/>
                  </a:cubicBezTo>
                  <a:lnTo>
                    <a:pt x="814" y="5499"/>
                  </a:lnTo>
                  <a:cubicBezTo>
                    <a:pt x="836" y="5609"/>
                    <a:pt x="869" y="5719"/>
                    <a:pt x="891" y="5829"/>
                  </a:cubicBezTo>
                  <a:cubicBezTo>
                    <a:pt x="924" y="5928"/>
                    <a:pt x="946" y="6027"/>
                    <a:pt x="979" y="6137"/>
                  </a:cubicBezTo>
                  <a:cubicBezTo>
                    <a:pt x="1067" y="6500"/>
                    <a:pt x="1166" y="6852"/>
                    <a:pt x="1265" y="7204"/>
                  </a:cubicBezTo>
                  <a:cubicBezTo>
                    <a:pt x="1320" y="7391"/>
                    <a:pt x="1375" y="7567"/>
                    <a:pt x="1430" y="7743"/>
                  </a:cubicBezTo>
                  <a:cubicBezTo>
                    <a:pt x="1485" y="7907"/>
                    <a:pt x="1540" y="8083"/>
                    <a:pt x="1584" y="8248"/>
                  </a:cubicBezTo>
                  <a:cubicBezTo>
                    <a:pt x="1639" y="8424"/>
                    <a:pt x="1683" y="8600"/>
                    <a:pt x="1738" y="8776"/>
                  </a:cubicBezTo>
                  <a:cubicBezTo>
                    <a:pt x="1760" y="8864"/>
                    <a:pt x="1782" y="8952"/>
                    <a:pt x="1804" y="9051"/>
                  </a:cubicBezTo>
                  <a:cubicBezTo>
                    <a:pt x="1815" y="9084"/>
                    <a:pt x="1826" y="9128"/>
                    <a:pt x="1837" y="9172"/>
                  </a:cubicBezTo>
                  <a:cubicBezTo>
                    <a:pt x="1837" y="9194"/>
                    <a:pt x="1848" y="9216"/>
                    <a:pt x="1859" y="9238"/>
                  </a:cubicBezTo>
                  <a:lnTo>
                    <a:pt x="1848" y="9238"/>
                  </a:lnTo>
                  <a:cubicBezTo>
                    <a:pt x="1859" y="9238"/>
                    <a:pt x="1870" y="9260"/>
                    <a:pt x="1881" y="9260"/>
                  </a:cubicBezTo>
                  <a:cubicBezTo>
                    <a:pt x="1892" y="9249"/>
                    <a:pt x="1892" y="9238"/>
                    <a:pt x="1892" y="9227"/>
                  </a:cubicBezTo>
                  <a:cubicBezTo>
                    <a:pt x="1903" y="9205"/>
                    <a:pt x="1892" y="9172"/>
                    <a:pt x="1881" y="9150"/>
                  </a:cubicBezTo>
                  <a:cubicBezTo>
                    <a:pt x="1881" y="9117"/>
                    <a:pt x="1870" y="9084"/>
                    <a:pt x="1859" y="9040"/>
                  </a:cubicBezTo>
                  <a:lnTo>
                    <a:pt x="1848" y="8985"/>
                  </a:lnTo>
                  <a:cubicBezTo>
                    <a:pt x="1848" y="8985"/>
                    <a:pt x="1848" y="8985"/>
                    <a:pt x="1848" y="8996"/>
                  </a:cubicBezTo>
                  <a:cubicBezTo>
                    <a:pt x="1837" y="8897"/>
                    <a:pt x="1815" y="8798"/>
                    <a:pt x="1793" y="8699"/>
                  </a:cubicBezTo>
                  <a:cubicBezTo>
                    <a:pt x="1760" y="8512"/>
                    <a:pt x="1716" y="8336"/>
                    <a:pt x="1672" y="8160"/>
                  </a:cubicBezTo>
                  <a:cubicBezTo>
                    <a:pt x="1628" y="7973"/>
                    <a:pt x="1573" y="7798"/>
                    <a:pt x="1518" y="7611"/>
                  </a:cubicBezTo>
                  <a:cubicBezTo>
                    <a:pt x="1419" y="7259"/>
                    <a:pt x="1320" y="6896"/>
                    <a:pt x="1232" y="6533"/>
                  </a:cubicBezTo>
                  <a:cubicBezTo>
                    <a:pt x="1188" y="6357"/>
                    <a:pt x="1144" y="6170"/>
                    <a:pt x="1100" y="5994"/>
                  </a:cubicBezTo>
                  <a:cubicBezTo>
                    <a:pt x="1056" y="5818"/>
                    <a:pt x="1012" y="5642"/>
                    <a:pt x="979" y="5466"/>
                  </a:cubicBezTo>
                  <a:cubicBezTo>
                    <a:pt x="957" y="5345"/>
                    <a:pt x="935" y="5235"/>
                    <a:pt x="924" y="5125"/>
                  </a:cubicBezTo>
                  <a:cubicBezTo>
                    <a:pt x="902" y="5004"/>
                    <a:pt x="880" y="4883"/>
                    <a:pt x="869" y="4762"/>
                  </a:cubicBezTo>
                  <a:cubicBezTo>
                    <a:pt x="836" y="4575"/>
                    <a:pt x="825" y="4388"/>
                    <a:pt x="803" y="4201"/>
                  </a:cubicBezTo>
                  <a:cubicBezTo>
                    <a:pt x="781" y="4025"/>
                    <a:pt x="748" y="3839"/>
                    <a:pt x="715" y="3663"/>
                  </a:cubicBezTo>
                  <a:cubicBezTo>
                    <a:pt x="682" y="3476"/>
                    <a:pt x="649" y="3300"/>
                    <a:pt x="616" y="3124"/>
                  </a:cubicBezTo>
                  <a:cubicBezTo>
                    <a:pt x="583" y="2937"/>
                    <a:pt x="550" y="2761"/>
                    <a:pt x="517" y="2574"/>
                  </a:cubicBezTo>
                  <a:cubicBezTo>
                    <a:pt x="495" y="2398"/>
                    <a:pt x="473" y="2211"/>
                    <a:pt x="451" y="2035"/>
                  </a:cubicBezTo>
                  <a:cubicBezTo>
                    <a:pt x="418" y="1848"/>
                    <a:pt x="396" y="1661"/>
                    <a:pt x="363" y="1485"/>
                  </a:cubicBezTo>
                  <a:cubicBezTo>
                    <a:pt x="330" y="1298"/>
                    <a:pt x="286" y="1111"/>
                    <a:pt x="253" y="924"/>
                  </a:cubicBezTo>
                  <a:cubicBezTo>
                    <a:pt x="220" y="748"/>
                    <a:pt x="176" y="583"/>
                    <a:pt x="143" y="407"/>
                  </a:cubicBezTo>
                  <a:cubicBezTo>
                    <a:pt x="132" y="374"/>
                    <a:pt x="132" y="330"/>
                    <a:pt x="121" y="297"/>
                  </a:cubicBezTo>
                  <a:lnTo>
                    <a:pt x="121" y="297"/>
                  </a:lnTo>
                  <a:cubicBezTo>
                    <a:pt x="198" y="473"/>
                    <a:pt x="264" y="638"/>
                    <a:pt x="341" y="814"/>
                  </a:cubicBezTo>
                  <a:cubicBezTo>
                    <a:pt x="418" y="979"/>
                    <a:pt x="495" y="1144"/>
                    <a:pt x="583" y="1309"/>
                  </a:cubicBezTo>
                  <a:cubicBezTo>
                    <a:pt x="660" y="1463"/>
                    <a:pt x="748" y="1617"/>
                    <a:pt x="825" y="1782"/>
                  </a:cubicBezTo>
                  <a:cubicBezTo>
                    <a:pt x="913" y="1936"/>
                    <a:pt x="990" y="2101"/>
                    <a:pt x="1067" y="2277"/>
                  </a:cubicBezTo>
                  <a:cubicBezTo>
                    <a:pt x="1100" y="2365"/>
                    <a:pt x="1144" y="2464"/>
                    <a:pt x="1177" y="2552"/>
                  </a:cubicBezTo>
                  <a:cubicBezTo>
                    <a:pt x="1221" y="2662"/>
                    <a:pt x="1254" y="2772"/>
                    <a:pt x="1287" y="2882"/>
                  </a:cubicBezTo>
                  <a:cubicBezTo>
                    <a:pt x="1309" y="2970"/>
                    <a:pt x="1342" y="3047"/>
                    <a:pt x="1364" y="3135"/>
                  </a:cubicBezTo>
                  <a:cubicBezTo>
                    <a:pt x="1375" y="3179"/>
                    <a:pt x="1386" y="3223"/>
                    <a:pt x="1397" y="3256"/>
                  </a:cubicBezTo>
                  <a:cubicBezTo>
                    <a:pt x="1408" y="3300"/>
                    <a:pt x="1419" y="3344"/>
                    <a:pt x="1430" y="3388"/>
                  </a:cubicBezTo>
                  <a:cubicBezTo>
                    <a:pt x="1441" y="3421"/>
                    <a:pt x="1452" y="3454"/>
                    <a:pt x="1485" y="3465"/>
                  </a:cubicBezTo>
                  <a:cubicBezTo>
                    <a:pt x="1496" y="3465"/>
                    <a:pt x="1518" y="3465"/>
                    <a:pt x="1529" y="3454"/>
                  </a:cubicBezTo>
                  <a:cubicBezTo>
                    <a:pt x="1540" y="3432"/>
                    <a:pt x="1540" y="3421"/>
                    <a:pt x="1540" y="3410"/>
                  </a:cubicBezTo>
                  <a:cubicBezTo>
                    <a:pt x="1551" y="3377"/>
                    <a:pt x="1540" y="3344"/>
                    <a:pt x="1540" y="3311"/>
                  </a:cubicBezTo>
                  <a:cubicBezTo>
                    <a:pt x="1529" y="3289"/>
                    <a:pt x="1529" y="3267"/>
                    <a:pt x="1518" y="3245"/>
                  </a:cubicBezTo>
                  <a:cubicBezTo>
                    <a:pt x="1496" y="3168"/>
                    <a:pt x="1474" y="3080"/>
                    <a:pt x="1452" y="2992"/>
                  </a:cubicBezTo>
                  <a:cubicBezTo>
                    <a:pt x="1397" y="2816"/>
                    <a:pt x="1331" y="2651"/>
                    <a:pt x="1265" y="2475"/>
                  </a:cubicBezTo>
                  <a:cubicBezTo>
                    <a:pt x="1199" y="2310"/>
                    <a:pt x="1122" y="2145"/>
                    <a:pt x="1045" y="1980"/>
                  </a:cubicBezTo>
                  <a:cubicBezTo>
                    <a:pt x="968" y="1815"/>
                    <a:pt x="880" y="1650"/>
                    <a:pt x="792" y="1485"/>
                  </a:cubicBezTo>
                  <a:cubicBezTo>
                    <a:pt x="704" y="1331"/>
                    <a:pt x="616" y="1177"/>
                    <a:pt x="539" y="1012"/>
                  </a:cubicBezTo>
                  <a:cubicBezTo>
                    <a:pt x="451" y="847"/>
                    <a:pt x="374" y="671"/>
                    <a:pt x="308" y="506"/>
                  </a:cubicBezTo>
                  <a:cubicBezTo>
                    <a:pt x="264" y="418"/>
                    <a:pt x="231" y="341"/>
                    <a:pt x="198" y="264"/>
                  </a:cubicBezTo>
                  <a:cubicBezTo>
                    <a:pt x="176" y="220"/>
                    <a:pt x="154" y="177"/>
                    <a:pt x="143" y="133"/>
                  </a:cubicBezTo>
                  <a:cubicBezTo>
                    <a:pt x="132" y="111"/>
                    <a:pt x="121" y="89"/>
                    <a:pt x="110" y="67"/>
                  </a:cubicBezTo>
                  <a:lnTo>
                    <a:pt x="88" y="45"/>
                  </a:lnTo>
                  <a:cubicBezTo>
                    <a:pt x="88" y="34"/>
                    <a:pt x="77" y="34"/>
                    <a:pt x="77" y="23"/>
                  </a:cubicBezTo>
                  <a:cubicBezTo>
                    <a:pt x="77" y="12"/>
                    <a:pt x="66" y="12"/>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46">
              <a:extLst>
                <a:ext uri="{FF2B5EF4-FFF2-40B4-BE49-F238E27FC236}">
                  <a16:creationId xmlns:a16="http://schemas.microsoft.com/office/drawing/2014/main" id="{393E37E7-9F8C-3438-AF48-9D56063574BA}"/>
                </a:ext>
              </a:extLst>
            </p:cNvPr>
            <p:cNvSpPr/>
            <p:nvPr/>
          </p:nvSpPr>
          <p:spPr>
            <a:xfrm>
              <a:off x="3784150" y="-1088925"/>
              <a:ext cx="11025" cy="115225"/>
            </a:xfrm>
            <a:custGeom>
              <a:avLst/>
              <a:gdLst/>
              <a:ahLst/>
              <a:cxnLst/>
              <a:rect l="l" t="t" r="r" b="b"/>
              <a:pathLst>
                <a:path w="441" h="4609" extrusionOk="0">
                  <a:moveTo>
                    <a:pt x="12" y="0"/>
                  </a:moveTo>
                  <a:cubicBezTo>
                    <a:pt x="12" y="0"/>
                    <a:pt x="1" y="0"/>
                    <a:pt x="1" y="11"/>
                  </a:cubicBezTo>
                  <a:cubicBezTo>
                    <a:pt x="1" y="55"/>
                    <a:pt x="12" y="88"/>
                    <a:pt x="12" y="132"/>
                  </a:cubicBezTo>
                  <a:cubicBezTo>
                    <a:pt x="34" y="253"/>
                    <a:pt x="45" y="385"/>
                    <a:pt x="67" y="517"/>
                  </a:cubicBezTo>
                  <a:cubicBezTo>
                    <a:pt x="78" y="638"/>
                    <a:pt x="89" y="759"/>
                    <a:pt x="100" y="880"/>
                  </a:cubicBezTo>
                  <a:cubicBezTo>
                    <a:pt x="122" y="1133"/>
                    <a:pt x="144" y="1386"/>
                    <a:pt x="155" y="1650"/>
                  </a:cubicBezTo>
                  <a:cubicBezTo>
                    <a:pt x="166" y="1892"/>
                    <a:pt x="177" y="2145"/>
                    <a:pt x="177" y="2398"/>
                  </a:cubicBezTo>
                  <a:cubicBezTo>
                    <a:pt x="188" y="2651"/>
                    <a:pt x="188" y="2893"/>
                    <a:pt x="199" y="3146"/>
                  </a:cubicBezTo>
                  <a:cubicBezTo>
                    <a:pt x="199" y="3267"/>
                    <a:pt x="210" y="3387"/>
                    <a:pt x="221" y="3508"/>
                  </a:cubicBezTo>
                  <a:cubicBezTo>
                    <a:pt x="232" y="3640"/>
                    <a:pt x="243" y="3761"/>
                    <a:pt x="254" y="3882"/>
                  </a:cubicBezTo>
                  <a:cubicBezTo>
                    <a:pt x="254" y="4014"/>
                    <a:pt x="265" y="4135"/>
                    <a:pt x="276" y="4267"/>
                  </a:cubicBezTo>
                  <a:cubicBezTo>
                    <a:pt x="287" y="4322"/>
                    <a:pt x="287" y="4388"/>
                    <a:pt x="298" y="4443"/>
                  </a:cubicBezTo>
                  <a:cubicBezTo>
                    <a:pt x="298" y="4465"/>
                    <a:pt x="298" y="4476"/>
                    <a:pt x="298" y="4498"/>
                  </a:cubicBezTo>
                  <a:cubicBezTo>
                    <a:pt x="309" y="4520"/>
                    <a:pt x="309" y="4542"/>
                    <a:pt x="320" y="4564"/>
                  </a:cubicBezTo>
                  <a:cubicBezTo>
                    <a:pt x="331" y="4586"/>
                    <a:pt x="353" y="4608"/>
                    <a:pt x="375" y="4608"/>
                  </a:cubicBezTo>
                  <a:lnTo>
                    <a:pt x="397" y="4608"/>
                  </a:lnTo>
                  <a:cubicBezTo>
                    <a:pt x="397" y="4608"/>
                    <a:pt x="408" y="4597"/>
                    <a:pt x="408" y="4586"/>
                  </a:cubicBezTo>
                  <a:cubicBezTo>
                    <a:pt x="430" y="4575"/>
                    <a:pt x="430" y="4564"/>
                    <a:pt x="441" y="4531"/>
                  </a:cubicBezTo>
                  <a:cubicBezTo>
                    <a:pt x="441" y="4509"/>
                    <a:pt x="441" y="4487"/>
                    <a:pt x="441" y="4465"/>
                  </a:cubicBezTo>
                  <a:cubicBezTo>
                    <a:pt x="441" y="4454"/>
                    <a:pt x="430" y="4443"/>
                    <a:pt x="430" y="4421"/>
                  </a:cubicBezTo>
                  <a:lnTo>
                    <a:pt x="430" y="4333"/>
                  </a:lnTo>
                  <a:cubicBezTo>
                    <a:pt x="419" y="4267"/>
                    <a:pt x="408" y="4201"/>
                    <a:pt x="408" y="4135"/>
                  </a:cubicBezTo>
                  <a:cubicBezTo>
                    <a:pt x="397" y="4014"/>
                    <a:pt x="386" y="3893"/>
                    <a:pt x="375" y="3772"/>
                  </a:cubicBezTo>
                  <a:cubicBezTo>
                    <a:pt x="364" y="3651"/>
                    <a:pt x="342" y="3519"/>
                    <a:pt x="342" y="3398"/>
                  </a:cubicBezTo>
                  <a:cubicBezTo>
                    <a:pt x="331" y="3278"/>
                    <a:pt x="320" y="3146"/>
                    <a:pt x="320" y="3025"/>
                  </a:cubicBezTo>
                  <a:cubicBezTo>
                    <a:pt x="309" y="2783"/>
                    <a:pt x="298" y="2530"/>
                    <a:pt x="287" y="2288"/>
                  </a:cubicBezTo>
                  <a:cubicBezTo>
                    <a:pt x="276" y="2156"/>
                    <a:pt x="265" y="2035"/>
                    <a:pt x="265" y="1903"/>
                  </a:cubicBezTo>
                  <a:cubicBezTo>
                    <a:pt x="254" y="1782"/>
                    <a:pt x="243" y="1661"/>
                    <a:pt x="232" y="1540"/>
                  </a:cubicBezTo>
                  <a:cubicBezTo>
                    <a:pt x="210" y="1276"/>
                    <a:pt x="177" y="1023"/>
                    <a:pt x="155" y="770"/>
                  </a:cubicBezTo>
                  <a:cubicBezTo>
                    <a:pt x="133" y="649"/>
                    <a:pt x="122" y="528"/>
                    <a:pt x="100" y="407"/>
                  </a:cubicBezTo>
                  <a:cubicBezTo>
                    <a:pt x="89" y="286"/>
                    <a:pt x="67" y="165"/>
                    <a:pt x="45" y="44"/>
                  </a:cubicBezTo>
                  <a:cubicBezTo>
                    <a:pt x="45" y="33"/>
                    <a:pt x="34" y="22"/>
                    <a:pt x="34" y="11"/>
                  </a:cubicBezTo>
                  <a:cubicBezTo>
                    <a:pt x="34" y="0"/>
                    <a:pt x="23" y="0"/>
                    <a:pt x="1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46">
              <a:extLst>
                <a:ext uri="{FF2B5EF4-FFF2-40B4-BE49-F238E27FC236}">
                  <a16:creationId xmlns:a16="http://schemas.microsoft.com/office/drawing/2014/main" id="{43A30F18-0CC2-8E7B-63D7-EB0BD366641A}"/>
                </a:ext>
              </a:extLst>
            </p:cNvPr>
            <p:cNvSpPr/>
            <p:nvPr/>
          </p:nvSpPr>
          <p:spPr>
            <a:xfrm>
              <a:off x="3762725" y="-834975"/>
              <a:ext cx="71225" cy="179075"/>
            </a:xfrm>
            <a:custGeom>
              <a:avLst/>
              <a:gdLst/>
              <a:ahLst/>
              <a:cxnLst/>
              <a:rect l="l" t="t" r="r" b="b"/>
              <a:pathLst>
                <a:path w="2849" h="7163" extrusionOk="0">
                  <a:moveTo>
                    <a:pt x="425" y="1011"/>
                  </a:moveTo>
                  <a:cubicBezTo>
                    <a:pt x="426" y="1013"/>
                    <a:pt x="428" y="1014"/>
                    <a:pt x="429" y="1015"/>
                  </a:cubicBezTo>
                  <a:cubicBezTo>
                    <a:pt x="506" y="1180"/>
                    <a:pt x="583" y="1356"/>
                    <a:pt x="660" y="1521"/>
                  </a:cubicBezTo>
                  <a:cubicBezTo>
                    <a:pt x="748" y="1697"/>
                    <a:pt x="825" y="1873"/>
                    <a:pt x="902" y="2049"/>
                  </a:cubicBezTo>
                  <a:lnTo>
                    <a:pt x="913" y="2093"/>
                  </a:lnTo>
                  <a:cubicBezTo>
                    <a:pt x="1067" y="2445"/>
                    <a:pt x="1210" y="2808"/>
                    <a:pt x="1342" y="3160"/>
                  </a:cubicBezTo>
                  <a:cubicBezTo>
                    <a:pt x="1474" y="3512"/>
                    <a:pt x="1584" y="3864"/>
                    <a:pt x="1716" y="4216"/>
                  </a:cubicBezTo>
                  <a:cubicBezTo>
                    <a:pt x="1848" y="4568"/>
                    <a:pt x="1991" y="4919"/>
                    <a:pt x="2134" y="5271"/>
                  </a:cubicBezTo>
                  <a:cubicBezTo>
                    <a:pt x="2277" y="5612"/>
                    <a:pt x="2398" y="5953"/>
                    <a:pt x="2508" y="6316"/>
                  </a:cubicBezTo>
                  <a:cubicBezTo>
                    <a:pt x="2562" y="6492"/>
                    <a:pt x="2595" y="6668"/>
                    <a:pt x="2639" y="6844"/>
                  </a:cubicBezTo>
                  <a:lnTo>
                    <a:pt x="2661" y="6910"/>
                  </a:lnTo>
                  <a:cubicBezTo>
                    <a:pt x="2650" y="6910"/>
                    <a:pt x="2650" y="6899"/>
                    <a:pt x="2639" y="6888"/>
                  </a:cubicBezTo>
                  <a:cubicBezTo>
                    <a:pt x="2595" y="6822"/>
                    <a:pt x="2540" y="6745"/>
                    <a:pt x="2497" y="6679"/>
                  </a:cubicBezTo>
                  <a:cubicBezTo>
                    <a:pt x="2442" y="6602"/>
                    <a:pt x="2398" y="6525"/>
                    <a:pt x="2343" y="6448"/>
                  </a:cubicBezTo>
                  <a:cubicBezTo>
                    <a:pt x="2299" y="6371"/>
                    <a:pt x="2255" y="6294"/>
                    <a:pt x="2200" y="6217"/>
                  </a:cubicBezTo>
                  <a:cubicBezTo>
                    <a:pt x="2178" y="6173"/>
                    <a:pt x="2156" y="6140"/>
                    <a:pt x="2134" y="6096"/>
                  </a:cubicBezTo>
                  <a:cubicBezTo>
                    <a:pt x="2112" y="6052"/>
                    <a:pt x="2090" y="6019"/>
                    <a:pt x="2079" y="5986"/>
                  </a:cubicBezTo>
                  <a:lnTo>
                    <a:pt x="2002" y="5832"/>
                  </a:lnTo>
                  <a:cubicBezTo>
                    <a:pt x="1980" y="5799"/>
                    <a:pt x="1958" y="5766"/>
                    <a:pt x="1947" y="5733"/>
                  </a:cubicBezTo>
                  <a:cubicBezTo>
                    <a:pt x="1903" y="5634"/>
                    <a:pt x="1870" y="5546"/>
                    <a:pt x="1826" y="5458"/>
                  </a:cubicBezTo>
                  <a:cubicBezTo>
                    <a:pt x="1782" y="5370"/>
                    <a:pt x="1749" y="5271"/>
                    <a:pt x="1705" y="5183"/>
                  </a:cubicBezTo>
                  <a:cubicBezTo>
                    <a:pt x="1694" y="5139"/>
                    <a:pt x="1672" y="5095"/>
                    <a:pt x="1661" y="5051"/>
                  </a:cubicBezTo>
                  <a:cubicBezTo>
                    <a:pt x="1639" y="5007"/>
                    <a:pt x="1617" y="4952"/>
                    <a:pt x="1606" y="4908"/>
                  </a:cubicBezTo>
                  <a:cubicBezTo>
                    <a:pt x="1584" y="4864"/>
                    <a:pt x="1573" y="4820"/>
                    <a:pt x="1562" y="4776"/>
                  </a:cubicBezTo>
                  <a:cubicBezTo>
                    <a:pt x="1540" y="4732"/>
                    <a:pt x="1529" y="4688"/>
                    <a:pt x="1507" y="4655"/>
                  </a:cubicBezTo>
                  <a:cubicBezTo>
                    <a:pt x="1485" y="4568"/>
                    <a:pt x="1452" y="4480"/>
                    <a:pt x="1419" y="4392"/>
                  </a:cubicBezTo>
                  <a:cubicBezTo>
                    <a:pt x="1364" y="4205"/>
                    <a:pt x="1309" y="4029"/>
                    <a:pt x="1254" y="3842"/>
                  </a:cubicBezTo>
                  <a:cubicBezTo>
                    <a:pt x="1199" y="3655"/>
                    <a:pt x="1144" y="3479"/>
                    <a:pt x="1100" y="3292"/>
                  </a:cubicBezTo>
                  <a:cubicBezTo>
                    <a:pt x="990" y="2929"/>
                    <a:pt x="891" y="2555"/>
                    <a:pt x="781" y="2192"/>
                  </a:cubicBezTo>
                  <a:cubicBezTo>
                    <a:pt x="682" y="1829"/>
                    <a:pt x="572" y="1466"/>
                    <a:pt x="451" y="1114"/>
                  </a:cubicBezTo>
                  <a:cubicBezTo>
                    <a:pt x="442" y="1080"/>
                    <a:pt x="434" y="1045"/>
                    <a:pt x="425" y="1011"/>
                  </a:cubicBezTo>
                  <a:close/>
                  <a:moveTo>
                    <a:pt x="50" y="1"/>
                  </a:moveTo>
                  <a:cubicBezTo>
                    <a:pt x="44" y="1"/>
                    <a:pt x="39" y="2"/>
                    <a:pt x="33" y="4"/>
                  </a:cubicBezTo>
                  <a:cubicBezTo>
                    <a:pt x="11" y="26"/>
                    <a:pt x="0" y="59"/>
                    <a:pt x="11" y="92"/>
                  </a:cubicBezTo>
                  <a:cubicBezTo>
                    <a:pt x="22" y="114"/>
                    <a:pt x="33" y="136"/>
                    <a:pt x="44" y="169"/>
                  </a:cubicBezTo>
                  <a:cubicBezTo>
                    <a:pt x="77" y="279"/>
                    <a:pt x="110" y="389"/>
                    <a:pt x="154" y="499"/>
                  </a:cubicBezTo>
                  <a:cubicBezTo>
                    <a:pt x="198" y="642"/>
                    <a:pt x="242" y="785"/>
                    <a:pt x="286" y="916"/>
                  </a:cubicBezTo>
                  <a:cubicBezTo>
                    <a:pt x="396" y="1279"/>
                    <a:pt x="517" y="1631"/>
                    <a:pt x="627" y="1994"/>
                  </a:cubicBezTo>
                  <a:cubicBezTo>
                    <a:pt x="737" y="2357"/>
                    <a:pt x="847" y="2720"/>
                    <a:pt x="946" y="3083"/>
                  </a:cubicBezTo>
                  <a:cubicBezTo>
                    <a:pt x="1056" y="3457"/>
                    <a:pt x="1155" y="3820"/>
                    <a:pt x="1276" y="4194"/>
                  </a:cubicBezTo>
                  <a:cubicBezTo>
                    <a:pt x="1331" y="4359"/>
                    <a:pt x="1386" y="4535"/>
                    <a:pt x="1441" y="4699"/>
                  </a:cubicBezTo>
                  <a:cubicBezTo>
                    <a:pt x="1474" y="4787"/>
                    <a:pt x="1507" y="4875"/>
                    <a:pt x="1540" y="4963"/>
                  </a:cubicBezTo>
                  <a:cubicBezTo>
                    <a:pt x="1584" y="5051"/>
                    <a:pt x="1617" y="5150"/>
                    <a:pt x="1650" y="5238"/>
                  </a:cubicBezTo>
                  <a:cubicBezTo>
                    <a:pt x="1672" y="5293"/>
                    <a:pt x="1705" y="5359"/>
                    <a:pt x="1727" y="5414"/>
                  </a:cubicBezTo>
                  <a:cubicBezTo>
                    <a:pt x="1738" y="5447"/>
                    <a:pt x="1749" y="5480"/>
                    <a:pt x="1760" y="5513"/>
                  </a:cubicBezTo>
                  <a:cubicBezTo>
                    <a:pt x="1793" y="5568"/>
                    <a:pt x="1815" y="5623"/>
                    <a:pt x="1837" y="5678"/>
                  </a:cubicBezTo>
                  <a:cubicBezTo>
                    <a:pt x="1859" y="5711"/>
                    <a:pt x="1870" y="5744"/>
                    <a:pt x="1892" y="5788"/>
                  </a:cubicBezTo>
                  <a:cubicBezTo>
                    <a:pt x="1914" y="5832"/>
                    <a:pt x="1936" y="5876"/>
                    <a:pt x="1969" y="5931"/>
                  </a:cubicBezTo>
                  <a:cubicBezTo>
                    <a:pt x="1980" y="5964"/>
                    <a:pt x="2002" y="6008"/>
                    <a:pt x="2024" y="6041"/>
                  </a:cubicBezTo>
                  <a:cubicBezTo>
                    <a:pt x="2068" y="6118"/>
                    <a:pt x="2112" y="6195"/>
                    <a:pt x="2156" y="6283"/>
                  </a:cubicBezTo>
                  <a:cubicBezTo>
                    <a:pt x="2211" y="6360"/>
                    <a:pt x="2255" y="6448"/>
                    <a:pt x="2310" y="6536"/>
                  </a:cubicBezTo>
                  <a:cubicBezTo>
                    <a:pt x="2365" y="6613"/>
                    <a:pt x="2431" y="6701"/>
                    <a:pt x="2486" y="6789"/>
                  </a:cubicBezTo>
                  <a:cubicBezTo>
                    <a:pt x="2540" y="6866"/>
                    <a:pt x="2595" y="6943"/>
                    <a:pt x="2650" y="7009"/>
                  </a:cubicBezTo>
                  <a:cubicBezTo>
                    <a:pt x="2672" y="7042"/>
                    <a:pt x="2694" y="7075"/>
                    <a:pt x="2727" y="7108"/>
                  </a:cubicBezTo>
                  <a:cubicBezTo>
                    <a:pt x="2738" y="7130"/>
                    <a:pt x="2760" y="7152"/>
                    <a:pt x="2782" y="7163"/>
                  </a:cubicBezTo>
                  <a:cubicBezTo>
                    <a:pt x="2793" y="7163"/>
                    <a:pt x="2815" y="7163"/>
                    <a:pt x="2815" y="7152"/>
                  </a:cubicBezTo>
                  <a:cubicBezTo>
                    <a:pt x="2815" y="7141"/>
                    <a:pt x="2815" y="7130"/>
                    <a:pt x="2804" y="7108"/>
                  </a:cubicBezTo>
                  <a:cubicBezTo>
                    <a:pt x="2804" y="7097"/>
                    <a:pt x="2793" y="7086"/>
                    <a:pt x="2782" y="7075"/>
                  </a:cubicBezTo>
                  <a:cubicBezTo>
                    <a:pt x="2782" y="7075"/>
                    <a:pt x="2782" y="7064"/>
                    <a:pt x="2782" y="7064"/>
                  </a:cubicBezTo>
                  <a:cubicBezTo>
                    <a:pt x="2804" y="7064"/>
                    <a:pt x="2815" y="7031"/>
                    <a:pt x="2826" y="7009"/>
                  </a:cubicBezTo>
                  <a:cubicBezTo>
                    <a:pt x="2837" y="6987"/>
                    <a:pt x="2848" y="6954"/>
                    <a:pt x="2837" y="6921"/>
                  </a:cubicBezTo>
                  <a:cubicBezTo>
                    <a:pt x="2837" y="6910"/>
                    <a:pt x="2837" y="6899"/>
                    <a:pt x="2837" y="6899"/>
                  </a:cubicBezTo>
                  <a:cubicBezTo>
                    <a:pt x="2826" y="6877"/>
                    <a:pt x="2826" y="6844"/>
                    <a:pt x="2826" y="6822"/>
                  </a:cubicBezTo>
                  <a:lnTo>
                    <a:pt x="2793" y="6668"/>
                  </a:lnTo>
                  <a:cubicBezTo>
                    <a:pt x="2749" y="6481"/>
                    <a:pt x="2705" y="6305"/>
                    <a:pt x="2650" y="6129"/>
                  </a:cubicBezTo>
                  <a:cubicBezTo>
                    <a:pt x="2595" y="5953"/>
                    <a:pt x="2540" y="5766"/>
                    <a:pt x="2475" y="5590"/>
                  </a:cubicBezTo>
                  <a:cubicBezTo>
                    <a:pt x="2343" y="5249"/>
                    <a:pt x="2200" y="4908"/>
                    <a:pt x="2057" y="4568"/>
                  </a:cubicBezTo>
                  <a:cubicBezTo>
                    <a:pt x="1980" y="4392"/>
                    <a:pt x="1903" y="4216"/>
                    <a:pt x="1837" y="4029"/>
                  </a:cubicBezTo>
                  <a:cubicBezTo>
                    <a:pt x="1771" y="3853"/>
                    <a:pt x="1705" y="3688"/>
                    <a:pt x="1639" y="3512"/>
                  </a:cubicBezTo>
                  <a:cubicBezTo>
                    <a:pt x="1509" y="3156"/>
                    <a:pt x="1370" y="2812"/>
                    <a:pt x="1230" y="2467"/>
                  </a:cubicBezTo>
                  <a:lnTo>
                    <a:pt x="1230" y="2467"/>
                  </a:lnTo>
                  <a:cubicBezTo>
                    <a:pt x="1230" y="2467"/>
                    <a:pt x="1231" y="2467"/>
                    <a:pt x="1232" y="2467"/>
                  </a:cubicBezTo>
                  <a:lnTo>
                    <a:pt x="1166" y="2335"/>
                  </a:lnTo>
                  <a:cubicBezTo>
                    <a:pt x="1133" y="2247"/>
                    <a:pt x="1100" y="2170"/>
                    <a:pt x="1056" y="2082"/>
                  </a:cubicBezTo>
                  <a:cubicBezTo>
                    <a:pt x="913" y="1741"/>
                    <a:pt x="748" y="1411"/>
                    <a:pt x="583" y="1070"/>
                  </a:cubicBezTo>
                  <a:cubicBezTo>
                    <a:pt x="495" y="905"/>
                    <a:pt x="418" y="730"/>
                    <a:pt x="330" y="554"/>
                  </a:cubicBezTo>
                  <a:cubicBezTo>
                    <a:pt x="253" y="400"/>
                    <a:pt x="176" y="235"/>
                    <a:pt x="110" y="70"/>
                  </a:cubicBezTo>
                  <a:lnTo>
                    <a:pt x="99" y="48"/>
                  </a:lnTo>
                  <a:cubicBezTo>
                    <a:pt x="90" y="21"/>
                    <a:pt x="74" y="1"/>
                    <a:pt x="50"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46">
              <a:extLst>
                <a:ext uri="{FF2B5EF4-FFF2-40B4-BE49-F238E27FC236}">
                  <a16:creationId xmlns:a16="http://schemas.microsoft.com/office/drawing/2014/main" id="{22C1BDE5-EB1E-77C4-978F-2350064F00E2}"/>
                </a:ext>
              </a:extLst>
            </p:cNvPr>
            <p:cNvSpPr/>
            <p:nvPr/>
          </p:nvSpPr>
          <p:spPr>
            <a:xfrm>
              <a:off x="3546075" y="-1174150"/>
              <a:ext cx="308225" cy="836625"/>
            </a:xfrm>
            <a:custGeom>
              <a:avLst/>
              <a:gdLst/>
              <a:ahLst/>
              <a:cxnLst/>
              <a:rect l="l" t="t" r="r" b="b"/>
              <a:pathLst>
                <a:path w="12329" h="33465" extrusionOk="0">
                  <a:moveTo>
                    <a:pt x="55" y="0"/>
                  </a:moveTo>
                  <a:cubicBezTo>
                    <a:pt x="11" y="11"/>
                    <a:pt x="0" y="33"/>
                    <a:pt x="11" y="77"/>
                  </a:cubicBezTo>
                  <a:cubicBezTo>
                    <a:pt x="11" y="88"/>
                    <a:pt x="11" y="99"/>
                    <a:pt x="22" y="99"/>
                  </a:cubicBezTo>
                  <a:cubicBezTo>
                    <a:pt x="22" y="121"/>
                    <a:pt x="33" y="132"/>
                    <a:pt x="44" y="143"/>
                  </a:cubicBezTo>
                  <a:cubicBezTo>
                    <a:pt x="55" y="154"/>
                    <a:pt x="66" y="165"/>
                    <a:pt x="77" y="176"/>
                  </a:cubicBezTo>
                  <a:cubicBezTo>
                    <a:pt x="99" y="198"/>
                    <a:pt x="132" y="220"/>
                    <a:pt x="165" y="242"/>
                  </a:cubicBezTo>
                  <a:cubicBezTo>
                    <a:pt x="209" y="286"/>
                    <a:pt x="264" y="330"/>
                    <a:pt x="319" y="374"/>
                  </a:cubicBezTo>
                  <a:cubicBezTo>
                    <a:pt x="440" y="473"/>
                    <a:pt x="550" y="572"/>
                    <a:pt x="671" y="660"/>
                  </a:cubicBezTo>
                  <a:cubicBezTo>
                    <a:pt x="759" y="737"/>
                    <a:pt x="847" y="825"/>
                    <a:pt x="946" y="902"/>
                  </a:cubicBezTo>
                  <a:cubicBezTo>
                    <a:pt x="1045" y="990"/>
                    <a:pt x="1144" y="1078"/>
                    <a:pt x="1243" y="1177"/>
                  </a:cubicBezTo>
                  <a:cubicBezTo>
                    <a:pt x="1430" y="1353"/>
                    <a:pt x="1617" y="1540"/>
                    <a:pt x="1793" y="1727"/>
                  </a:cubicBezTo>
                  <a:cubicBezTo>
                    <a:pt x="1881" y="1815"/>
                    <a:pt x="1969" y="1903"/>
                    <a:pt x="2046" y="1991"/>
                  </a:cubicBezTo>
                  <a:cubicBezTo>
                    <a:pt x="2134" y="2079"/>
                    <a:pt x="2222" y="2178"/>
                    <a:pt x="2310" y="2277"/>
                  </a:cubicBezTo>
                  <a:cubicBezTo>
                    <a:pt x="2398" y="2387"/>
                    <a:pt x="2486" y="2497"/>
                    <a:pt x="2563" y="2607"/>
                  </a:cubicBezTo>
                  <a:cubicBezTo>
                    <a:pt x="2640" y="2695"/>
                    <a:pt x="2706" y="2794"/>
                    <a:pt x="2772" y="2893"/>
                  </a:cubicBezTo>
                  <a:cubicBezTo>
                    <a:pt x="3058" y="3288"/>
                    <a:pt x="3311" y="3695"/>
                    <a:pt x="3574" y="4113"/>
                  </a:cubicBezTo>
                  <a:cubicBezTo>
                    <a:pt x="3838" y="4531"/>
                    <a:pt x="4102" y="4949"/>
                    <a:pt x="4355" y="5378"/>
                  </a:cubicBezTo>
                  <a:cubicBezTo>
                    <a:pt x="4520" y="5642"/>
                    <a:pt x="4685" y="5906"/>
                    <a:pt x="4850" y="6181"/>
                  </a:cubicBezTo>
                  <a:cubicBezTo>
                    <a:pt x="4960" y="6379"/>
                    <a:pt x="5070" y="6566"/>
                    <a:pt x="5191" y="6764"/>
                  </a:cubicBezTo>
                  <a:cubicBezTo>
                    <a:pt x="5235" y="6851"/>
                    <a:pt x="5290" y="6939"/>
                    <a:pt x="5345" y="7027"/>
                  </a:cubicBezTo>
                  <a:cubicBezTo>
                    <a:pt x="5455" y="7214"/>
                    <a:pt x="5554" y="7412"/>
                    <a:pt x="5664" y="7599"/>
                  </a:cubicBezTo>
                  <a:cubicBezTo>
                    <a:pt x="5730" y="7698"/>
                    <a:pt x="5785" y="7808"/>
                    <a:pt x="5840" y="7907"/>
                  </a:cubicBezTo>
                  <a:cubicBezTo>
                    <a:pt x="5928" y="8083"/>
                    <a:pt x="6016" y="8248"/>
                    <a:pt x="6104" y="8424"/>
                  </a:cubicBezTo>
                  <a:cubicBezTo>
                    <a:pt x="6126" y="8446"/>
                    <a:pt x="6137" y="8479"/>
                    <a:pt x="6148" y="8512"/>
                  </a:cubicBezTo>
                  <a:cubicBezTo>
                    <a:pt x="6170" y="8556"/>
                    <a:pt x="6192" y="8600"/>
                    <a:pt x="6214" y="8644"/>
                  </a:cubicBezTo>
                  <a:cubicBezTo>
                    <a:pt x="6236" y="8710"/>
                    <a:pt x="6258" y="8765"/>
                    <a:pt x="6280" y="8820"/>
                  </a:cubicBezTo>
                  <a:cubicBezTo>
                    <a:pt x="6346" y="8963"/>
                    <a:pt x="6412" y="9117"/>
                    <a:pt x="6467" y="9271"/>
                  </a:cubicBezTo>
                  <a:cubicBezTo>
                    <a:pt x="6533" y="9414"/>
                    <a:pt x="6588" y="9568"/>
                    <a:pt x="6654" y="9722"/>
                  </a:cubicBezTo>
                  <a:cubicBezTo>
                    <a:pt x="6775" y="10019"/>
                    <a:pt x="6885" y="10305"/>
                    <a:pt x="7017" y="10601"/>
                  </a:cubicBezTo>
                  <a:cubicBezTo>
                    <a:pt x="7149" y="10898"/>
                    <a:pt x="7281" y="11206"/>
                    <a:pt x="7423" y="11503"/>
                  </a:cubicBezTo>
                  <a:cubicBezTo>
                    <a:pt x="7544" y="11778"/>
                    <a:pt x="7665" y="12064"/>
                    <a:pt x="7786" y="12339"/>
                  </a:cubicBezTo>
                  <a:cubicBezTo>
                    <a:pt x="7918" y="12658"/>
                    <a:pt x="8050" y="12977"/>
                    <a:pt x="8171" y="13296"/>
                  </a:cubicBezTo>
                  <a:cubicBezTo>
                    <a:pt x="8204" y="13384"/>
                    <a:pt x="8237" y="13472"/>
                    <a:pt x="8270" y="13560"/>
                  </a:cubicBezTo>
                  <a:cubicBezTo>
                    <a:pt x="8292" y="13637"/>
                    <a:pt x="8314" y="13703"/>
                    <a:pt x="8336" y="13780"/>
                  </a:cubicBezTo>
                  <a:cubicBezTo>
                    <a:pt x="8391" y="13923"/>
                    <a:pt x="8435" y="14066"/>
                    <a:pt x="8479" y="14220"/>
                  </a:cubicBezTo>
                  <a:cubicBezTo>
                    <a:pt x="8578" y="14516"/>
                    <a:pt x="8666" y="14824"/>
                    <a:pt x="8754" y="15132"/>
                  </a:cubicBezTo>
                  <a:cubicBezTo>
                    <a:pt x="8809" y="15275"/>
                    <a:pt x="8853" y="15418"/>
                    <a:pt x="8897" y="15561"/>
                  </a:cubicBezTo>
                  <a:cubicBezTo>
                    <a:pt x="8952" y="15726"/>
                    <a:pt x="8996" y="15891"/>
                    <a:pt x="9051" y="16045"/>
                  </a:cubicBezTo>
                  <a:cubicBezTo>
                    <a:pt x="9150" y="16331"/>
                    <a:pt x="9238" y="16628"/>
                    <a:pt x="9326" y="16914"/>
                  </a:cubicBezTo>
                  <a:cubicBezTo>
                    <a:pt x="9425" y="17211"/>
                    <a:pt x="9524" y="17508"/>
                    <a:pt x="9623" y="17805"/>
                  </a:cubicBezTo>
                  <a:cubicBezTo>
                    <a:pt x="9711" y="18102"/>
                    <a:pt x="9810" y="18398"/>
                    <a:pt x="9887" y="18695"/>
                  </a:cubicBezTo>
                  <a:cubicBezTo>
                    <a:pt x="9975" y="18992"/>
                    <a:pt x="10063" y="19289"/>
                    <a:pt x="10129" y="19597"/>
                  </a:cubicBezTo>
                  <a:cubicBezTo>
                    <a:pt x="10195" y="19905"/>
                    <a:pt x="10261" y="20213"/>
                    <a:pt x="10338" y="20521"/>
                  </a:cubicBezTo>
                  <a:cubicBezTo>
                    <a:pt x="10404" y="20829"/>
                    <a:pt x="10481" y="21137"/>
                    <a:pt x="10558" y="21445"/>
                  </a:cubicBezTo>
                  <a:cubicBezTo>
                    <a:pt x="10635" y="21753"/>
                    <a:pt x="10723" y="22049"/>
                    <a:pt x="10789" y="22346"/>
                  </a:cubicBezTo>
                  <a:cubicBezTo>
                    <a:pt x="10866" y="22654"/>
                    <a:pt x="10943" y="22962"/>
                    <a:pt x="11009" y="23270"/>
                  </a:cubicBezTo>
                  <a:cubicBezTo>
                    <a:pt x="11031" y="23402"/>
                    <a:pt x="11064" y="23534"/>
                    <a:pt x="11097" y="23677"/>
                  </a:cubicBezTo>
                  <a:cubicBezTo>
                    <a:pt x="11119" y="23798"/>
                    <a:pt x="11152" y="23930"/>
                    <a:pt x="11174" y="24051"/>
                  </a:cubicBezTo>
                  <a:cubicBezTo>
                    <a:pt x="11195" y="24161"/>
                    <a:pt x="11217" y="24271"/>
                    <a:pt x="11239" y="24381"/>
                  </a:cubicBezTo>
                  <a:cubicBezTo>
                    <a:pt x="11305" y="24689"/>
                    <a:pt x="11349" y="24997"/>
                    <a:pt x="11393" y="25316"/>
                  </a:cubicBezTo>
                  <a:cubicBezTo>
                    <a:pt x="11437" y="25646"/>
                    <a:pt x="11481" y="25975"/>
                    <a:pt x="11536" y="26305"/>
                  </a:cubicBezTo>
                  <a:cubicBezTo>
                    <a:pt x="11580" y="26591"/>
                    <a:pt x="11635" y="26866"/>
                    <a:pt x="11668" y="27163"/>
                  </a:cubicBezTo>
                  <a:cubicBezTo>
                    <a:pt x="11701" y="27460"/>
                    <a:pt x="11734" y="27757"/>
                    <a:pt x="11767" y="28065"/>
                  </a:cubicBezTo>
                  <a:cubicBezTo>
                    <a:pt x="11800" y="28362"/>
                    <a:pt x="11833" y="28659"/>
                    <a:pt x="11855" y="28967"/>
                  </a:cubicBezTo>
                  <a:cubicBezTo>
                    <a:pt x="11877" y="29132"/>
                    <a:pt x="11888" y="29286"/>
                    <a:pt x="11899" y="29451"/>
                  </a:cubicBezTo>
                  <a:cubicBezTo>
                    <a:pt x="11921" y="29604"/>
                    <a:pt x="11943" y="29769"/>
                    <a:pt x="11954" y="29923"/>
                  </a:cubicBezTo>
                  <a:cubicBezTo>
                    <a:pt x="11998" y="30231"/>
                    <a:pt x="12031" y="30539"/>
                    <a:pt x="12075" y="30858"/>
                  </a:cubicBezTo>
                  <a:cubicBezTo>
                    <a:pt x="12108" y="31166"/>
                    <a:pt x="12141" y="31485"/>
                    <a:pt x="12185" y="31793"/>
                  </a:cubicBezTo>
                  <a:cubicBezTo>
                    <a:pt x="12218" y="32101"/>
                    <a:pt x="12240" y="32409"/>
                    <a:pt x="12262" y="32717"/>
                  </a:cubicBezTo>
                  <a:cubicBezTo>
                    <a:pt x="12273" y="32871"/>
                    <a:pt x="12284" y="33025"/>
                    <a:pt x="12295" y="33179"/>
                  </a:cubicBezTo>
                  <a:cubicBezTo>
                    <a:pt x="12295" y="33256"/>
                    <a:pt x="12295" y="33333"/>
                    <a:pt x="12295" y="33409"/>
                  </a:cubicBezTo>
                  <a:cubicBezTo>
                    <a:pt x="12295" y="33420"/>
                    <a:pt x="12295" y="33453"/>
                    <a:pt x="12317" y="33453"/>
                  </a:cubicBezTo>
                  <a:cubicBezTo>
                    <a:pt x="12328" y="33442"/>
                    <a:pt x="12328" y="33420"/>
                    <a:pt x="12328" y="33398"/>
                  </a:cubicBezTo>
                  <a:cubicBezTo>
                    <a:pt x="12328" y="33333"/>
                    <a:pt x="12328" y="33256"/>
                    <a:pt x="12328" y="33190"/>
                  </a:cubicBezTo>
                  <a:cubicBezTo>
                    <a:pt x="12317" y="33036"/>
                    <a:pt x="12317" y="32893"/>
                    <a:pt x="12306" y="32739"/>
                  </a:cubicBezTo>
                  <a:cubicBezTo>
                    <a:pt x="12295" y="32420"/>
                    <a:pt x="12273" y="32112"/>
                    <a:pt x="12251" y="31804"/>
                  </a:cubicBezTo>
                  <a:cubicBezTo>
                    <a:pt x="12218" y="31496"/>
                    <a:pt x="12196" y="31188"/>
                    <a:pt x="12163" y="30880"/>
                  </a:cubicBezTo>
                  <a:cubicBezTo>
                    <a:pt x="12130" y="30561"/>
                    <a:pt x="12097" y="30242"/>
                    <a:pt x="12075" y="29934"/>
                  </a:cubicBezTo>
                  <a:cubicBezTo>
                    <a:pt x="12053" y="29791"/>
                    <a:pt x="12042" y="29637"/>
                    <a:pt x="12031" y="29495"/>
                  </a:cubicBezTo>
                  <a:cubicBezTo>
                    <a:pt x="12009" y="29330"/>
                    <a:pt x="11998" y="29165"/>
                    <a:pt x="11987" y="29011"/>
                  </a:cubicBezTo>
                  <a:cubicBezTo>
                    <a:pt x="11965" y="28703"/>
                    <a:pt x="11932" y="28395"/>
                    <a:pt x="11910" y="28098"/>
                  </a:cubicBezTo>
                  <a:cubicBezTo>
                    <a:pt x="11877" y="27801"/>
                    <a:pt x="11844" y="27493"/>
                    <a:pt x="11811" y="27196"/>
                  </a:cubicBezTo>
                  <a:cubicBezTo>
                    <a:pt x="11778" y="26910"/>
                    <a:pt x="11723" y="26624"/>
                    <a:pt x="11679" y="26338"/>
                  </a:cubicBezTo>
                  <a:cubicBezTo>
                    <a:pt x="11635" y="26052"/>
                    <a:pt x="11602" y="25756"/>
                    <a:pt x="11569" y="25470"/>
                  </a:cubicBezTo>
                  <a:cubicBezTo>
                    <a:pt x="11536" y="25184"/>
                    <a:pt x="11492" y="24887"/>
                    <a:pt x="11459" y="24601"/>
                  </a:cubicBezTo>
                  <a:cubicBezTo>
                    <a:pt x="11437" y="24469"/>
                    <a:pt x="11415" y="24348"/>
                    <a:pt x="11393" y="24227"/>
                  </a:cubicBezTo>
                  <a:cubicBezTo>
                    <a:pt x="11360" y="24084"/>
                    <a:pt x="11338" y="23952"/>
                    <a:pt x="11305" y="23809"/>
                  </a:cubicBezTo>
                  <a:cubicBezTo>
                    <a:pt x="11250" y="23523"/>
                    <a:pt x="11195" y="23248"/>
                    <a:pt x="11130" y="22962"/>
                  </a:cubicBezTo>
                  <a:cubicBezTo>
                    <a:pt x="11075" y="22665"/>
                    <a:pt x="10998" y="22357"/>
                    <a:pt x="10932" y="22049"/>
                  </a:cubicBezTo>
                  <a:cubicBezTo>
                    <a:pt x="10855" y="21742"/>
                    <a:pt x="10767" y="21434"/>
                    <a:pt x="10690" y="21126"/>
                  </a:cubicBezTo>
                  <a:cubicBezTo>
                    <a:pt x="10624" y="20818"/>
                    <a:pt x="10547" y="20521"/>
                    <a:pt x="10481" y="20213"/>
                  </a:cubicBezTo>
                  <a:cubicBezTo>
                    <a:pt x="10415" y="19905"/>
                    <a:pt x="10360" y="19597"/>
                    <a:pt x="10283" y="19289"/>
                  </a:cubicBezTo>
                  <a:cubicBezTo>
                    <a:pt x="10206" y="18992"/>
                    <a:pt x="10118" y="18695"/>
                    <a:pt x="10030" y="18409"/>
                  </a:cubicBezTo>
                  <a:cubicBezTo>
                    <a:pt x="9986" y="18244"/>
                    <a:pt x="9931" y="18091"/>
                    <a:pt x="9887" y="17926"/>
                  </a:cubicBezTo>
                  <a:cubicBezTo>
                    <a:pt x="9843" y="17783"/>
                    <a:pt x="9788" y="17629"/>
                    <a:pt x="9733" y="17486"/>
                  </a:cubicBezTo>
                  <a:cubicBezTo>
                    <a:pt x="9645" y="17200"/>
                    <a:pt x="9546" y="16914"/>
                    <a:pt x="9458" y="16628"/>
                  </a:cubicBezTo>
                  <a:cubicBezTo>
                    <a:pt x="9359" y="16331"/>
                    <a:pt x="9260" y="16034"/>
                    <a:pt x="9161" y="15748"/>
                  </a:cubicBezTo>
                  <a:cubicBezTo>
                    <a:pt x="9062" y="15440"/>
                    <a:pt x="8963" y="15143"/>
                    <a:pt x="8864" y="14835"/>
                  </a:cubicBezTo>
                  <a:cubicBezTo>
                    <a:pt x="8776" y="14527"/>
                    <a:pt x="8677" y="14220"/>
                    <a:pt x="8578" y="13923"/>
                  </a:cubicBezTo>
                  <a:cubicBezTo>
                    <a:pt x="8534" y="13780"/>
                    <a:pt x="8490" y="13626"/>
                    <a:pt x="8435" y="13483"/>
                  </a:cubicBezTo>
                  <a:cubicBezTo>
                    <a:pt x="8369" y="13318"/>
                    <a:pt x="8303" y="13153"/>
                    <a:pt x="8248" y="12988"/>
                  </a:cubicBezTo>
                  <a:cubicBezTo>
                    <a:pt x="8127" y="12702"/>
                    <a:pt x="8006" y="12416"/>
                    <a:pt x="7885" y="12130"/>
                  </a:cubicBezTo>
                  <a:cubicBezTo>
                    <a:pt x="7753" y="11833"/>
                    <a:pt x="7621" y="11536"/>
                    <a:pt x="7478" y="11228"/>
                  </a:cubicBezTo>
                  <a:lnTo>
                    <a:pt x="7303" y="10843"/>
                  </a:lnTo>
                  <a:cubicBezTo>
                    <a:pt x="7237" y="10700"/>
                    <a:pt x="7171" y="10547"/>
                    <a:pt x="7105" y="10393"/>
                  </a:cubicBezTo>
                  <a:cubicBezTo>
                    <a:pt x="7028" y="10217"/>
                    <a:pt x="6951" y="10041"/>
                    <a:pt x="6885" y="9865"/>
                  </a:cubicBezTo>
                  <a:cubicBezTo>
                    <a:pt x="6808" y="9678"/>
                    <a:pt x="6731" y="9491"/>
                    <a:pt x="6654" y="9304"/>
                  </a:cubicBezTo>
                  <a:cubicBezTo>
                    <a:pt x="6577" y="9117"/>
                    <a:pt x="6500" y="8930"/>
                    <a:pt x="6423" y="8743"/>
                  </a:cubicBezTo>
                  <a:cubicBezTo>
                    <a:pt x="6379" y="8655"/>
                    <a:pt x="6346" y="8578"/>
                    <a:pt x="6313" y="8501"/>
                  </a:cubicBezTo>
                  <a:cubicBezTo>
                    <a:pt x="6280" y="8424"/>
                    <a:pt x="6247" y="8347"/>
                    <a:pt x="6203" y="8270"/>
                  </a:cubicBezTo>
                  <a:cubicBezTo>
                    <a:pt x="6115" y="8094"/>
                    <a:pt x="6016" y="7918"/>
                    <a:pt x="5928" y="7742"/>
                  </a:cubicBezTo>
                  <a:cubicBezTo>
                    <a:pt x="5906" y="7709"/>
                    <a:pt x="5895" y="7676"/>
                    <a:pt x="5873" y="7643"/>
                  </a:cubicBezTo>
                  <a:cubicBezTo>
                    <a:pt x="5829" y="7566"/>
                    <a:pt x="5774" y="7478"/>
                    <a:pt x="5730" y="7390"/>
                  </a:cubicBezTo>
                  <a:cubicBezTo>
                    <a:pt x="5631" y="7214"/>
                    <a:pt x="5532" y="7038"/>
                    <a:pt x="5422" y="6862"/>
                  </a:cubicBezTo>
                  <a:cubicBezTo>
                    <a:pt x="5367" y="6764"/>
                    <a:pt x="5312" y="6654"/>
                    <a:pt x="5246" y="6555"/>
                  </a:cubicBezTo>
                  <a:cubicBezTo>
                    <a:pt x="5136" y="6379"/>
                    <a:pt x="5037" y="6192"/>
                    <a:pt x="4927" y="6016"/>
                  </a:cubicBezTo>
                  <a:cubicBezTo>
                    <a:pt x="4861" y="5906"/>
                    <a:pt x="4795" y="5796"/>
                    <a:pt x="4729" y="5686"/>
                  </a:cubicBezTo>
                  <a:cubicBezTo>
                    <a:pt x="4542" y="5389"/>
                    <a:pt x="4355" y="5081"/>
                    <a:pt x="4168" y="4784"/>
                  </a:cubicBezTo>
                  <a:cubicBezTo>
                    <a:pt x="4003" y="4509"/>
                    <a:pt x="3838" y="4245"/>
                    <a:pt x="3662" y="3981"/>
                  </a:cubicBezTo>
                  <a:cubicBezTo>
                    <a:pt x="3497" y="3728"/>
                    <a:pt x="3333" y="3464"/>
                    <a:pt x="3168" y="3211"/>
                  </a:cubicBezTo>
                  <a:cubicBezTo>
                    <a:pt x="2992" y="2948"/>
                    <a:pt x="2805" y="2684"/>
                    <a:pt x="2618" y="2431"/>
                  </a:cubicBezTo>
                  <a:cubicBezTo>
                    <a:pt x="2519" y="2310"/>
                    <a:pt x="2431" y="2189"/>
                    <a:pt x="2332" y="2079"/>
                  </a:cubicBezTo>
                  <a:cubicBezTo>
                    <a:pt x="2222" y="1969"/>
                    <a:pt x="2123" y="1848"/>
                    <a:pt x="2013" y="1738"/>
                  </a:cubicBezTo>
                  <a:cubicBezTo>
                    <a:pt x="1793" y="1507"/>
                    <a:pt x="1562" y="1287"/>
                    <a:pt x="1342" y="1067"/>
                  </a:cubicBezTo>
                  <a:cubicBezTo>
                    <a:pt x="1122" y="858"/>
                    <a:pt x="902" y="660"/>
                    <a:pt x="671" y="473"/>
                  </a:cubicBezTo>
                  <a:cubicBezTo>
                    <a:pt x="561" y="374"/>
                    <a:pt x="440" y="275"/>
                    <a:pt x="330" y="187"/>
                  </a:cubicBezTo>
                  <a:cubicBezTo>
                    <a:pt x="264" y="132"/>
                    <a:pt x="198" y="88"/>
                    <a:pt x="143" y="33"/>
                  </a:cubicBezTo>
                  <a:cubicBezTo>
                    <a:pt x="132" y="22"/>
                    <a:pt x="121" y="11"/>
                    <a:pt x="110" y="11"/>
                  </a:cubicBezTo>
                  <a:cubicBezTo>
                    <a:pt x="88" y="0"/>
                    <a:pt x="77" y="0"/>
                    <a:pt x="66" y="0"/>
                  </a:cubicBezTo>
                  <a:close/>
                  <a:moveTo>
                    <a:pt x="12317" y="33453"/>
                  </a:moveTo>
                  <a:lnTo>
                    <a:pt x="12306" y="33464"/>
                  </a:lnTo>
                  <a:cubicBezTo>
                    <a:pt x="12317" y="33464"/>
                    <a:pt x="12317" y="33453"/>
                    <a:pt x="12317" y="33453"/>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6">
              <a:extLst>
                <a:ext uri="{FF2B5EF4-FFF2-40B4-BE49-F238E27FC236}">
                  <a16:creationId xmlns:a16="http://schemas.microsoft.com/office/drawing/2014/main" id="{401AE8C3-7EF2-6F69-319F-477E2AA3A61B}"/>
                </a:ext>
              </a:extLst>
            </p:cNvPr>
            <p:cNvSpPr/>
            <p:nvPr/>
          </p:nvSpPr>
          <p:spPr>
            <a:xfrm>
              <a:off x="3699200" y="-1106250"/>
              <a:ext cx="16525" cy="166350"/>
            </a:xfrm>
            <a:custGeom>
              <a:avLst/>
              <a:gdLst/>
              <a:ahLst/>
              <a:cxnLst/>
              <a:rect l="l" t="t" r="r" b="b"/>
              <a:pathLst>
                <a:path w="661" h="6654" extrusionOk="0">
                  <a:moveTo>
                    <a:pt x="243" y="627"/>
                  </a:moveTo>
                  <a:cubicBezTo>
                    <a:pt x="243" y="682"/>
                    <a:pt x="254" y="737"/>
                    <a:pt x="254" y="792"/>
                  </a:cubicBezTo>
                  <a:cubicBezTo>
                    <a:pt x="276" y="957"/>
                    <a:pt x="298" y="1111"/>
                    <a:pt x="309" y="1276"/>
                  </a:cubicBezTo>
                  <a:cubicBezTo>
                    <a:pt x="331" y="1430"/>
                    <a:pt x="342" y="1595"/>
                    <a:pt x="353" y="1749"/>
                  </a:cubicBezTo>
                  <a:cubicBezTo>
                    <a:pt x="375" y="2057"/>
                    <a:pt x="397" y="2376"/>
                    <a:pt x="408" y="2684"/>
                  </a:cubicBezTo>
                  <a:cubicBezTo>
                    <a:pt x="419" y="3003"/>
                    <a:pt x="430" y="3311"/>
                    <a:pt x="430" y="3630"/>
                  </a:cubicBezTo>
                  <a:lnTo>
                    <a:pt x="441" y="4586"/>
                  </a:lnTo>
                  <a:cubicBezTo>
                    <a:pt x="441" y="4905"/>
                    <a:pt x="441" y="5213"/>
                    <a:pt x="452" y="5521"/>
                  </a:cubicBezTo>
                  <a:cubicBezTo>
                    <a:pt x="452" y="5675"/>
                    <a:pt x="452" y="5818"/>
                    <a:pt x="463" y="5972"/>
                  </a:cubicBezTo>
                  <a:cubicBezTo>
                    <a:pt x="452" y="5939"/>
                    <a:pt x="452" y="5906"/>
                    <a:pt x="441" y="5884"/>
                  </a:cubicBezTo>
                  <a:cubicBezTo>
                    <a:pt x="419" y="5752"/>
                    <a:pt x="386" y="5609"/>
                    <a:pt x="364" y="5477"/>
                  </a:cubicBezTo>
                  <a:cubicBezTo>
                    <a:pt x="364" y="5444"/>
                    <a:pt x="353" y="5411"/>
                    <a:pt x="353" y="5378"/>
                  </a:cubicBezTo>
                  <a:cubicBezTo>
                    <a:pt x="342" y="5301"/>
                    <a:pt x="331" y="5224"/>
                    <a:pt x="320" y="5147"/>
                  </a:cubicBezTo>
                  <a:cubicBezTo>
                    <a:pt x="276" y="4850"/>
                    <a:pt x="232" y="4542"/>
                    <a:pt x="210" y="4234"/>
                  </a:cubicBezTo>
                  <a:cubicBezTo>
                    <a:pt x="199" y="4070"/>
                    <a:pt x="188" y="3905"/>
                    <a:pt x="177" y="3740"/>
                  </a:cubicBezTo>
                  <a:cubicBezTo>
                    <a:pt x="177" y="3586"/>
                    <a:pt x="166" y="3421"/>
                    <a:pt x="166" y="3256"/>
                  </a:cubicBezTo>
                  <a:cubicBezTo>
                    <a:pt x="166" y="3102"/>
                    <a:pt x="166" y="2948"/>
                    <a:pt x="166" y="2783"/>
                  </a:cubicBezTo>
                  <a:cubicBezTo>
                    <a:pt x="166" y="2629"/>
                    <a:pt x="166" y="2486"/>
                    <a:pt x="166" y="2332"/>
                  </a:cubicBezTo>
                  <a:lnTo>
                    <a:pt x="166" y="2310"/>
                  </a:lnTo>
                  <a:lnTo>
                    <a:pt x="166" y="2277"/>
                  </a:lnTo>
                  <a:lnTo>
                    <a:pt x="166" y="2266"/>
                  </a:lnTo>
                  <a:lnTo>
                    <a:pt x="166" y="2233"/>
                  </a:lnTo>
                  <a:cubicBezTo>
                    <a:pt x="166" y="2215"/>
                    <a:pt x="166" y="2196"/>
                    <a:pt x="166" y="2178"/>
                  </a:cubicBezTo>
                  <a:lnTo>
                    <a:pt x="166" y="2156"/>
                  </a:lnTo>
                  <a:lnTo>
                    <a:pt x="166" y="2134"/>
                  </a:lnTo>
                  <a:cubicBezTo>
                    <a:pt x="177" y="1826"/>
                    <a:pt x="188" y="1518"/>
                    <a:pt x="210" y="1221"/>
                  </a:cubicBezTo>
                  <a:cubicBezTo>
                    <a:pt x="221" y="1056"/>
                    <a:pt x="221" y="902"/>
                    <a:pt x="232" y="737"/>
                  </a:cubicBezTo>
                  <a:cubicBezTo>
                    <a:pt x="232" y="704"/>
                    <a:pt x="243" y="671"/>
                    <a:pt x="243" y="627"/>
                  </a:cubicBezTo>
                  <a:close/>
                  <a:moveTo>
                    <a:pt x="199" y="1"/>
                  </a:moveTo>
                  <a:cubicBezTo>
                    <a:pt x="177" y="12"/>
                    <a:pt x="155" y="12"/>
                    <a:pt x="144" y="23"/>
                  </a:cubicBezTo>
                  <a:cubicBezTo>
                    <a:pt x="144" y="45"/>
                    <a:pt x="133" y="56"/>
                    <a:pt x="122" y="67"/>
                  </a:cubicBezTo>
                  <a:cubicBezTo>
                    <a:pt x="122" y="89"/>
                    <a:pt x="111" y="111"/>
                    <a:pt x="111" y="133"/>
                  </a:cubicBezTo>
                  <a:cubicBezTo>
                    <a:pt x="100" y="144"/>
                    <a:pt x="100" y="166"/>
                    <a:pt x="100" y="177"/>
                  </a:cubicBezTo>
                  <a:cubicBezTo>
                    <a:pt x="89" y="210"/>
                    <a:pt x="89" y="232"/>
                    <a:pt x="89" y="265"/>
                  </a:cubicBezTo>
                  <a:cubicBezTo>
                    <a:pt x="67" y="418"/>
                    <a:pt x="56" y="572"/>
                    <a:pt x="56" y="726"/>
                  </a:cubicBezTo>
                  <a:cubicBezTo>
                    <a:pt x="45" y="891"/>
                    <a:pt x="34" y="1045"/>
                    <a:pt x="34" y="1210"/>
                  </a:cubicBezTo>
                  <a:cubicBezTo>
                    <a:pt x="23" y="1529"/>
                    <a:pt x="12" y="1859"/>
                    <a:pt x="1" y="2178"/>
                  </a:cubicBezTo>
                  <a:cubicBezTo>
                    <a:pt x="1" y="2343"/>
                    <a:pt x="1" y="2497"/>
                    <a:pt x="12" y="2662"/>
                  </a:cubicBezTo>
                  <a:cubicBezTo>
                    <a:pt x="12" y="2827"/>
                    <a:pt x="12" y="2992"/>
                    <a:pt x="23" y="3157"/>
                  </a:cubicBezTo>
                  <a:cubicBezTo>
                    <a:pt x="23" y="3311"/>
                    <a:pt x="34" y="3465"/>
                    <a:pt x="34" y="3619"/>
                  </a:cubicBezTo>
                  <a:cubicBezTo>
                    <a:pt x="45" y="3784"/>
                    <a:pt x="67" y="3938"/>
                    <a:pt x="78" y="4102"/>
                  </a:cubicBezTo>
                  <a:cubicBezTo>
                    <a:pt x="89" y="4168"/>
                    <a:pt x="100" y="4245"/>
                    <a:pt x="111" y="4311"/>
                  </a:cubicBezTo>
                  <a:cubicBezTo>
                    <a:pt x="122" y="4388"/>
                    <a:pt x="133" y="4465"/>
                    <a:pt x="144" y="4542"/>
                  </a:cubicBezTo>
                  <a:cubicBezTo>
                    <a:pt x="177" y="4707"/>
                    <a:pt x="210" y="4872"/>
                    <a:pt x="243" y="5037"/>
                  </a:cubicBezTo>
                  <a:cubicBezTo>
                    <a:pt x="265" y="5158"/>
                    <a:pt x="287" y="5279"/>
                    <a:pt x="309" y="5400"/>
                  </a:cubicBezTo>
                  <a:cubicBezTo>
                    <a:pt x="320" y="5400"/>
                    <a:pt x="320" y="5400"/>
                    <a:pt x="320" y="5411"/>
                  </a:cubicBezTo>
                  <a:cubicBezTo>
                    <a:pt x="342" y="5565"/>
                    <a:pt x="375" y="5730"/>
                    <a:pt x="408" y="5895"/>
                  </a:cubicBezTo>
                  <a:cubicBezTo>
                    <a:pt x="408" y="5917"/>
                    <a:pt x="419" y="5950"/>
                    <a:pt x="419" y="5972"/>
                  </a:cubicBezTo>
                  <a:cubicBezTo>
                    <a:pt x="430" y="6027"/>
                    <a:pt x="452" y="6082"/>
                    <a:pt x="463" y="6148"/>
                  </a:cubicBezTo>
                  <a:cubicBezTo>
                    <a:pt x="463" y="6148"/>
                    <a:pt x="463" y="6159"/>
                    <a:pt x="463" y="6170"/>
                  </a:cubicBezTo>
                  <a:cubicBezTo>
                    <a:pt x="474" y="6269"/>
                    <a:pt x="474" y="6368"/>
                    <a:pt x="485" y="6467"/>
                  </a:cubicBezTo>
                  <a:cubicBezTo>
                    <a:pt x="485" y="6500"/>
                    <a:pt x="485" y="6533"/>
                    <a:pt x="496" y="6555"/>
                  </a:cubicBezTo>
                  <a:cubicBezTo>
                    <a:pt x="507" y="6566"/>
                    <a:pt x="507" y="6588"/>
                    <a:pt x="518" y="6599"/>
                  </a:cubicBezTo>
                  <a:cubicBezTo>
                    <a:pt x="529" y="6610"/>
                    <a:pt x="540" y="6632"/>
                    <a:pt x="551" y="6632"/>
                  </a:cubicBezTo>
                  <a:lnTo>
                    <a:pt x="562" y="6643"/>
                  </a:lnTo>
                  <a:cubicBezTo>
                    <a:pt x="562" y="6643"/>
                    <a:pt x="573" y="6643"/>
                    <a:pt x="573" y="6654"/>
                  </a:cubicBezTo>
                  <a:cubicBezTo>
                    <a:pt x="584" y="6654"/>
                    <a:pt x="595" y="6654"/>
                    <a:pt x="606" y="6643"/>
                  </a:cubicBezTo>
                  <a:cubicBezTo>
                    <a:pt x="628" y="6632"/>
                    <a:pt x="639" y="6621"/>
                    <a:pt x="639" y="6599"/>
                  </a:cubicBezTo>
                  <a:cubicBezTo>
                    <a:pt x="661" y="6566"/>
                    <a:pt x="661" y="6522"/>
                    <a:pt x="661" y="6489"/>
                  </a:cubicBezTo>
                  <a:cubicBezTo>
                    <a:pt x="661" y="6412"/>
                    <a:pt x="650" y="6335"/>
                    <a:pt x="650" y="6258"/>
                  </a:cubicBezTo>
                  <a:cubicBezTo>
                    <a:pt x="639" y="6093"/>
                    <a:pt x="639" y="5939"/>
                    <a:pt x="639" y="5785"/>
                  </a:cubicBezTo>
                  <a:cubicBezTo>
                    <a:pt x="628" y="5477"/>
                    <a:pt x="617" y="5169"/>
                    <a:pt x="606" y="4861"/>
                  </a:cubicBezTo>
                  <a:cubicBezTo>
                    <a:pt x="595" y="4542"/>
                    <a:pt x="595" y="4212"/>
                    <a:pt x="584" y="3894"/>
                  </a:cubicBezTo>
                  <a:cubicBezTo>
                    <a:pt x="573" y="3586"/>
                    <a:pt x="562" y="3267"/>
                    <a:pt x="551" y="2959"/>
                  </a:cubicBezTo>
                  <a:cubicBezTo>
                    <a:pt x="540" y="2651"/>
                    <a:pt x="529" y="2343"/>
                    <a:pt x="507" y="2035"/>
                  </a:cubicBezTo>
                  <a:cubicBezTo>
                    <a:pt x="474" y="1716"/>
                    <a:pt x="452" y="1408"/>
                    <a:pt x="419" y="1089"/>
                  </a:cubicBezTo>
                  <a:cubicBezTo>
                    <a:pt x="397" y="924"/>
                    <a:pt x="375" y="770"/>
                    <a:pt x="364" y="616"/>
                  </a:cubicBezTo>
                  <a:cubicBezTo>
                    <a:pt x="353" y="528"/>
                    <a:pt x="342" y="451"/>
                    <a:pt x="331" y="374"/>
                  </a:cubicBezTo>
                  <a:lnTo>
                    <a:pt x="320" y="254"/>
                  </a:lnTo>
                  <a:cubicBezTo>
                    <a:pt x="309" y="232"/>
                    <a:pt x="309" y="210"/>
                    <a:pt x="309" y="188"/>
                  </a:cubicBezTo>
                  <a:cubicBezTo>
                    <a:pt x="298" y="166"/>
                    <a:pt x="298" y="133"/>
                    <a:pt x="287" y="111"/>
                  </a:cubicBezTo>
                  <a:cubicBezTo>
                    <a:pt x="287" y="89"/>
                    <a:pt x="276" y="67"/>
                    <a:pt x="265" y="45"/>
                  </a:cubicBezTo>
                  <a:cubicBezTo>
                    <a:pt x="254" y="34"/>
                    <a:pt x="243" y="23"/>
                    <a:pt x="232" y="12"/>
                  </a:cubicBezTo>
                  <a:cubicBezTo>
                    <a:pt x="221" y="1"/>
                    <a:pt x="210" y="1"/>
                    <a:pt x="199"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6">
              <a:extLst>
                <a:ext uri="{FF2B5EF4-FFF2-40B4-BE49-F238E27FC236}">
                  <a16:creationId xmlns:a16="http://schemas.microsoft.com/office/drawing/2014/main" id="{2F416A13-061D-AA70-2280-ADE10BC3D2E7}"/>
                </a:ext>
              </a:extLst>
            </p:cNvPr>
            <p:cNvSpPr/>
            <p:nvPr/>
          </p:nvSpPr>
          <p:spPr>
            <a:xfrm>
              <a:off x="3625525" y="-1194500"/>
              <a:ext cx="44025" cy="160025"/>
            </a:xfrm>
            <a:custGeom>
              <a:avLst/>
              <a:gdLst/>
              <a:ahLst/>
              <a:cxnLst/>
              <a:rect l="l" t="t" r="r" b="b"/>
              <a:pathLst>
                <a:path w="1761" h="6401" extrusionOk="0">
                  <a:moveTo>
                    <a:pt x="155" y="1"/>
                  </a:moveTo>
                  <a:cubicBezTo>
                    <a:pt x="122" y="1"/>
                    <a:pt x="89" y="12"/>
                    <a:pt x="67" y="33"/>
                  </a:cubicBezTo>
                  <a:cubicBezTo>
                    <a:pt x="56" y="55"/>
                    <a:pt x="34" y="77"/>
                    <a:pt x="34" y="99"/>
                  </a:cubicBezTo>
                  <a:cubicBezTo>
                    <a:pt x="12" y="154"/>
                    <a:pt x="12" y="209"/>
                    <a:pt x="1" y="264"/>
                  </a:cubicBezTo>
                  <a:cubicBezTo>
                    <a:pt x="1" y="319"/>
                    <a:pt x="1" y="363"/>
                    <a:pt x="1" y="418"/>
                  </a:cubicBezTo>
                  <a:cubicBezTo>
                    <a:pt x="1" y="506"/>
                    <a:pt x="1" y="594"/>
                    <a:pt x="1" y="682"/>
                  </a:cubicBezTo>
                  <a:cubicBezTo>
                    <a:pt x="1" y="759"/>
                    <a:pt x="12" y="847"/>
                    <a:pt x="12" y="924"/>
                  </a:cubicBezTo>
                  <a:cubicBezTo>
                    <a:pt x="23" y="1100"/>
                    <a:pt x="45" y="1265"/>
                    <a:pt x="67" y="1430"/>
                  </a:cubicBezTo>
                  <a:cubicBezTo>
                    <a:pt x="78" y="1518"/>
                    <a:pt x="89" y="1617"/>
                    <a:pt x="100" y="1716"/>
                  </a:cubicBezTo>
                  <a:cubicBezTo>
                    <a:pt x="111" y="1793"/>
                    <a:pt x="133" y="1881"/>
                    <a:pt x="144" y="1969"/>
                  </a:cubicBezTo>
                  <a:cubicBezTo>
                    <a:pt x="177" y="2134"/>
                    <a:pt x="210" y="2299"/>
                    <a:pt x="254" y="2464"/>
                  </a:cubicBezTo>
                  <a:cubicBezTo>
                    <a:pt x="330" y="2805"/>
                    <a:pt x="418" y="3146"/>
                    <a:pt x="517" y="3487"/>
                  </a:cubicBezTo>
                  <a:cubicBezTo>
                    <a:pt x="561" y="3663"/>
                    <a:pt x="605" y="3827"/>
                    <a:pt x="660" y="3992"/>
                  </a:cubicBezTo>
                  <a:cubicBezTo>
                    <a:pt x="704" y="4157"/>
                    <a:pt x="748" y="4322"/>
                    <a:pt x="803" y="4476"/>
                  </a:cubicBezTo>
                  <a:cubicBezTo>
                    <a:pt x="902" y="4806"/>
                    <a:pt x="1012" y="5136"/>
                    <a:pt x="1122" y="5477"/>
                  </a:cubicBezTo>
                  <a:cubicBezTo>
                    <a:pt x="1177" y="5631"/>
                    <a:pt x="1221" y="5785"/>
                    <a:pt x="1265" y="5950"/>
                  </a:cubicBezTo>
                  <a:cubicBezTo>
                    <a:pt x="1298" y="6027"/>
                    <a:pt x="1320" y="6115"/>
                    <a:pt x="1342" y="6192"/>
                  </a:cubicBezTo>
                  <a:cubicBezTo>
                    <a:pt x="1353" y="6236"/>
                    <a:pt x="1364" y="6269"/>
                    <a:pt x="1375" y="6313"/>
                  </a:cubicBezTo>
                  <a:cubicBezTo>
                    <a:pt x="1386" y="6335"/>
                    <a:pt x="1386" y="6346"/>
                    <a:pt x="1397" y="6368"/>
                  </a:cubicBezTo>
                  <a:cubicBezTo>
                    <a:pt x="1408" y="6379"/>
                    <a:pt x="1419" y="6401"/>
                    <a:pt x="1430" y="6401"/>
                  </a:cubicBezTo>
                  <a:cubicBezTo>
                    <a:pt x="1441" y="6401"/>
                    <a:pt x="1441" y="6390"/>
                    <a:pt x="1441" y="6379"/>
                  </a:cubicBezTo>
                  <a:cubicBezTo>
                    <a:pt x="1452" y="6368"/>
                    <a:pt x="1452" y="6357"/>
                    <a:pt x="1441" y="6346"/>
                  </a:cubicBezTo>
                  <a:cubicBezTo>
                    <a:pt x="1441" y="6313"/>
                    <a:pt x="1430" y="6280"/>
                    <a:pt x="1430" y="6247"/>
                  </a:cubicBezTo>
                  <a:cubicBezTo>
                    <a:pt x="1419" y="6192"/>
                    <a:pt x="1408" y="6148"/>
                    <a:pt x="1386" y="6093"/>
                  </a:cubicBezTo>
                  <a:cubicBezTo>
                    <a:pt x="1353" y="5917"/>
                    <a:pt x="1298" y="5752"/>
                    <a:pt x="1254" y="5587"/>
                  </a:cubicBezTo>
                  <a:cubicBezTo>
                    <a:pt x="1210" y="5422"/>
                    <a:pt x="1155" y="5268"/>
                    <a:pt x="1111" y="5103"/>
                  </a:cubicBezTo>
                  <a:cubicBezTo>
                    <a:pt x="1001" y="4762"/>
                    <a:pt x="902" y="4432"/>
                    <a:pt x="803" y="4102"/>
                  </a:cubicBezTo>
                  <a:cubicBezTo>
                    <a:pt x="715" y="3773"/>
                    <a:pt x="627" y="3454"/>
                    <a:pt x="539" y="3124"/>
                  </a:cubicBezTo>
                  <a:cubicBezTo>
                    <a:pt x="495" y="2948"/>
                    <a:pt x="451" y="2761"/>
                    <a:pt x="407" y="2585"/>
                  </a:cubicBezTo>
                  <a:cubicBezTo>
                    <a:pt x="363" y="2431"/>
                    <a:pt x="330" y="2266"/>
                    <a:pt x="297" y="2101"/>
                  </a:cubicBezTo>
                  <a:cubicBezTo>
                    <a:pt x="286" y="2013"/>
                    <a:pt x="265" y="1914"/>
                    <a:pt x="243" y="1815"/>
                  </a:cubicBezTo>
                  <a:cubicBezTo>
                    <a:pt x="232" y="1716"/>
                    <a:pt x="221" y="1606"/>
                    <a:pt x="199" y="1496"/>
                  </a:cubicBezTo>
                  <a:cubicBezTo>
                    <a:pt x="188" y="1320"/>
                    <a:pt x="166" y="1144"/>
                    <a:pt x="144" y="968"/>
                  </a:cubicBezTo>
                  <a:cubicBezTo>
                    <a:pt x="144" y="880"/>
                    <a:pt x="133" y="803"/>
                    <a:pt x="133" y="715"/>
                  </a:cubicBezTo>
                  <a:cubicBezTo>
                    <a:pt x="133" y="638"/>
                    <a:pt x="133" y="550"/>
                    <a:pt x="133" y="462"/>
                  </a:cubicBezTo>
                  <a:cubicBezTo>
                    <a:pt x="133" y="418"/>
                    <a:pt x="133" y="374"/>
                    <a:pt x="133" y="330"/>
                  </a:cubicBezTo>
                  <a:cubicBezTo>
                    <a:pt x="133" y="286"/>
                    <a:pt x="144" y="231"/>
                    <a:pt x="155" y="187"/>
                  </a:cubicBezTo>
                  <a:cubicBezTo>
                    <a:pt x="155" y="187"/>
                    <a:pt x="155" y="176"/>
                    <a:pt x="155" y="176"/>
                  </a:cubicBezTo>
                  <a:lnTo>
                    <a:pt x="166" y="176"/>
                  </a:lnTo>
                  <a:cubicBezTo>
                    <a:pt x="177" y="176"/>
                    <a:pt x="177" y="187"/>
                    <a:pt x="177" y="187"/>
                  </a:cubicBezTo>
                  <a:cubicBezTo>
                    <a:pt x="188" y="187"/>
                    <a:pt x="188" y="198"/>
                    <a:pt x="188" y="198"/>
                  </a:cubicBezTo>
                  <a:cubicBezTo>
                    <a:pt x="221" y="242"/>
                    <a:pt x="243" y="297"/>
                    <a:pt x="265" y="352"/>
                  </a:cubicBezTo>
                  <a:cubicBezTo>
                    <a:pt x="275" y="374"/>
                    <a:pt x="286" y="396"/>
                    <a:pt x="297" y="429"/>
                  </a:cubicBezTo>
                  <a:cubicBezTo>
                    <a:pt x="308" y="451"/>
                    <a:pt x="319" y="473"/>
                    <a:pt x="319" y="506"/>
                  </a:cubicBezTo>
                  <a:cubicBezTo>
                    <a:pt x="341" y="550"/>
                    <a:pt x="352" y="605"/>
                    <a:pt x="374" y="660"/>
                  </a:cubicBezTo>
                  <a:cubicBezTo>
                    <a:pt x="418" y="825"/>
                    <a:pt x="451" y="990"/>
                    <a:pt x="495" y="1155"/>
                  </a:cubicBezTo>
                  <a:cubicBezTo>
                    <a:pt x="528" y="1331"/>
                    <a:pt x="561" y="1507"/>
                    <a:pt x="594" y="1672"/>
                  </a:cubicBezTo>
                  <a:cubicBezTo>
                    <a:pt x="671" y="2002"/>
                    <a:pt x="748" y="2332"/>
                    <a:pt x="825" y="2651"/>
                  </a:cubicBezTo>
                  <a:cubicBezTo>
                    <a:pt x="902" y="2992"/>
                    <a:pt x="979" y="3333"/>
                    <a:pt x="1056" y="3685"/>
                  </a:cubicBezTo>
                  <a:cubicBezTo>
                    <a:pt x="1122" y="4014"/>
                    <a:pt x="1199" y="4344"/>
                    <a:pt x="1265" y="4674"/>
                  </a:cubicBezTo>
                  <a:cubicBezTo>
                    <a:pt x="1265" y="4683"/>
                    <a:pt x="1272" y="4699"/>
                    <a:pt x="1275" y="4716"/>
                  </a:cubicBezTo>
                  <a:lnTo>
                    <a:pt x="1275" y="4716"/>
                  </a:lnTo>
                  <a:lnTo>
                    <a:pt x="1265" y="4696"/>
                  </a:lnTo>
                  <a:lnTo>
                    <a:pt x="1265" y="4696"/>
                  </a:lnTo>
                  <a:cubicBezTo>
                    <a:pt x="1265" y="4705"/>
                    <a:pt x="1273" y="4714"/>
                    <a:pt x="1275" y="4717"/>
                  </a:cubicBezTo>
                  <a:lnTo>
                    <a:pt x="1275" y="4717"/>
                  </a:lnTo>
                  <a:cubicBezTo>
                    <a:pt x="1275" y="4717"/>
                    <a:pt x="1275" y="4716"/>
                    <a:pt x="1275" y="4716"/>
                  </a:cubicBezTo>
                  <a:lnTo>
                    <a:pt x="1275" y="4716"/>
                  </a:lnTo>
                  <a:lnTo>
                    <a:pt x="1276" y="4718"/>
                  </a:lnTo>
                  <a:cubicBezTo>
                    <a:pt x="1276" y="4718"/>
                    <a:pt x="1276" y="4718"/>
                    <a:pt x="1275" y="4717"/>
                  </a:cubicBezTo>
                  <a:lnTo>
                    <a:pt x="1275" y="4717"/>
                  </a:lnTo>
                  <a:cubicBezTo>
                    <a:pt x="1276" y="4721"/>
                    <a:pt x="1276" y="4725"/>
                    <a:pt x="1276" y="4729"/>
                  </a:cubicBezTo>
                  <a:lnTo>
                    <a:pt x="1320" y="4916"/>
                  </a:lnTo>
                  <a:cubicBezTo>
                    <a:pt x="1386" y="5246"/>
                    <a:pt x="1441" y="5576"/>
                    <a:pt x="1507" y="5906"/>
                  </a:cubicBezTo>
                  <a:cubicBezTo>
                    <a:pt x="1529" y="5994"/>
                    <a:pt x="1551" y="6093"/>
                    <a:pt x="1562" y="6181"/>
                  </a:cubicBezTo>
                  <a:cubicBezTo>
                    <a:pt x="1573" y="6203"/>
                    <a:pt x="1573" y="6214"/>
                    <a:pt x="1573" y="6236"/>
                  </a:cubicBezTo>
                  <a:cubicBezTo>
                    <a:pt x="1584" y="6269"/>
                    <a:pt x="1584" y="6291"/>
                    <a:pt x="1606" y="6324"/>
                  </a:cubicBezTo>
                  <a:cubicBezTo>
                    <a:pt x="1617" y="6346"/>
                    <a:pt x="1639" y="6379"/>
                    <a:pt x="1672" y="6390"/>
                  </a:cubicBezTo>
                  <a:cubicBezTo>
                    <a:pt x="1705" y="6390"/>
                    <a:pt x="1738" y="6368"/>
                    <a:pt x="1749" y="6335"/>
                  </a:cubicBezTo>
                  <a:cubicBezTo>
                    <a:pt x="1760" y="6302"/>
                    <a:pt x="1760" y="6258"/>
                    <a:pt x="1760" y="6225"/>
                  </a:cubicBezTo>
                  <a:cubicBezTo>
                    <a:pt x="1749" y="6203"/>
                    <a:pt x="1749" y="6181"/>
                    <a:pt x="1749" y="6159"/>
                  </a:cubicBezTo>
                  <a:cubicBezTo>
                    <a:pt x="1738" y="6126"/>
                    <a:pt x="1727" y="6082"/>
                    <a:pt x="1727" y="6038"/>
                  </a:cubicBezTo>
                  <a:lnTo>
                    <a:pt x="1672" y="5796"/>
                  </a:lnTo>
                  <a:cubicBezTo>
                    <a:pt x="1606" y="5466"/>
                    <a:pt x="1551" y="5125"/>
                    <a:pt x="1485" y="4795"/>
                  </a:cubicBezTo>
                  <a:cubicBezTo>
                    <a:pt x="1419" y="4454"/>
                    <a:pt x="1342" y="4102"/>
                    <a:pt x="1265" y="3751"/>
                  </a:cubicBezTo>
                  <a:cubicBezTo>
                    <a:pt x="1188" y="3421"/>
                    <a:pt x="1111" y="3091"/>
                    <a:pt x="1034" y="2761"/>
                  </a:cubicBezTo>
                  <a:cubicBezTo>
                    <a:pt x="946" y="2420"/>
                    <a:pt x="869" y="2090"/>
                    <a:pt x="781" y="1760"/>
                  </a:cubicBezTo>
                  <a:cubicBezTo>
                    <a:pt x="704" y="1430"/>
                    <a:pt x="649" y="1089"/>
                    <a:pt x="561" y="770"/>
                  </a:cubicBezTo>
                  <a:cubicBezTo>
                    <a:pt x="528" y="682"/>
                    <a:pt x="506" y="594"/>
                    <a:pt x="484" y="506"/>
                  </a:cubicBezTo>
                  <a:cubicBezTo>
                    <a:pt x="462" y="462"/>
                    <a:pt x="451" y="429"/>
                    <a:pt x="440" y="385"/>
                  </a:cubicBezTo>
                  <a:cubicBezTo>
                    <a:pt x="429" y="363"/>
                    <a:pt x="429" y="352"/>
                    <a:pt x="418" y="330"/>
                  </a:cubicBezTo>
                  <a:cubicBezTo>
                    <a:pt x="407" y="308"/>
                    <a:pt x="396" y="286"/>
                    <a:pt x="385" y="253"/>
                  </a:cubicBezTo>
                  <a:cubicBezTo>
                    <a:pt x="363" y="198"/>
                    <a:pt x="341" y="143"/>
                    <a:pt x="297" y="99"/>
                  </a:cubicBezTo>
                  <a:cubicBezTo>
                    <a:pt x="286" y="66"/>
                    <a:pt x="265" y="44"/>
                    <a:pt x="232" y="22"/>
                  </a:cubicBezTo>
                  <a:cubicBezTo>
                    <a:pt x="210" y="12"/>
                    <a:pt x="188" y="1"/>
                    <a:pt x="1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6">
              <a:extLst>
                <a:ext uri="{FF2B5EF4-FFF2-40B4-BE49-F238E27FC236}">
                  <a16:creationId xmlns:a16="http://schemas.microsoft.com/office/drawing/2014/main" id="{05576B20-F1B8-E2A4-D8C9-3FDA15021A06}"/>
                </a:ext>
              </a:extLst>
            </p:cNvPr>
            <p:cNvSpPr/>
            <p:nvPr/>
          </p:nvSpPr>
          <p:spPr>
            <a:xfrm>
              <a:off x="3537000" y="-1099375"/>
              <a:ext cx="129250" cy="65725"/>
            </a:xfrm>
            <a:custGeom>
              <a:avLst/>
              <a:gdLst/>
              <a:ahLst/>
              <a:cxnLst/>
              <a:rect l="l" t="t" r="r" b="b"/>
              <a:pathLst>
                <a:path w="5170" h="2629" extrusionOk="0">
                  <a:moveTo>
                    <a:pt x="231" y="176"/>
                  </a:moveTo>
                  <a:cubicBezTo>
                    <a:pt x="286" y="187"/>
                    <a:pt x="330" y="198"/>
                    <a:pt x="374" y="209"/>
                  </a:cubicBezTo>
                  <a:cubicBezTo>
                    <a:pt x="473" y="220"/>
                    <a:pt x="561" y="231"/>
                    <a:pt x="660" y="253"/>
                  </a:cubicBezTo>
                  <a:cubicBezTo>
                    <a:pt x="748" y="264"/>
                    <a:pt x="836" y="286"/>
                    <a:pt x="924" y="308"/>
                  </a:cubicBezTo>
                  <a:cubicBezTo>
                    <a:pt x="1012" y="330"/>
                    <a:pt x="1100" y="352"/>
                    <a:pt x="1188" y="374"/>
                  </a:cubicBezTo>
                  <a:cubicBezTo>
                    <a:pt x="1265" y="396"/>
                    <a:pt x="1353" y="418"/>
                    <a:pt x="1441" y="451"/>
                  </a:cubicBezTo>
                  <a:cubicBezTo>
                    <a:pt x="1529" y="484"/>
                    <a:pt x="1606" y="517"/>
                    <a:pt x="1694" y="550"/>
                  </a:cubicBezTo>
                  <a:cubicBezTo>
                    <a:pt x="1749" y="572"/>
                    <a:pt x="1804" y="605"/>
                    <a:pt x="1859" y="627"/>
                  </a:cubicBezTo>
                  <a:cubicBezTo>
                    <a:pt x="1925" y="660"/>
                    <a:pt x="1980" y="693"/>
                    <a:pt x="2035" y="726"/>
                  </a:cubicBezTo>
                  <a:cubicBezTo>
                    <a:pt x="2156" y="792"/>
                    <a:pt x="2266" y="858"/>
                    <a:pt x="2376" y="935"/>
                  </a:cubicBezTo>
                  <a:cubicBezTo>
                    <a:pt x="2541" y="1023"/>
                    <a:pt x="2684" y="1122"/>
                    <a:pt x="2838" y="1221"/>
                  </a:cubicBezTo>
                  <a:cubicBezTo>
                    <a:pt x="2992" y="1331"/>
                    <a:pt x="3146" y="1441"/>
                    <a:pt x="3300" y="1551"/>
                  </a:cubicBezTo>
                  <a:cubicBezTo>
                    <a:pt x="3465" y="1661"/>
                    <a:pt x="3619" y="1760"/>
                    <a:pt x="3773" y="1870"/>
                  </a:cubicBezTo>
                  <a:cubicBezTo>
                    <a:pt x="3926" y="1958"/>
                    <a:pt x="4069" y="2046"/>
                    <a:pt x="4223" y="2134"/>
                  </a:cubicBezTo>
                  <a:cubicBezTo>
                    <a:pt x="4333" y="2189"/>
                    <a:pt x="4432" y="2244"/>
                    <a:pt x="4531" y="2299"/>
                  </a:cubicBezTo>
                  <a:cubicBezTo>
                    <a:pt x="4454" y="2288"/>
                    <a:pt x="4377" y="2266"/>
                    <a:pt x="4300" y="2255"/>
                  </a:cubicBezTo>
                  <a:cubicBezTo>
                    <a:pt x="4124" y="2222"/>
                    <a:pt x="3948" y="2178"/>
                    <a:pt x="3773" y="2123"/>
                  </a:cubicBezTo>
                  <a:cubicBezTo>
                    <a:pt x="3685" y="2101"/>
                    <a:pt x="3597" y="2068"/>
                    <a:pt x="3509" y="2035"/>
                  </a:cubicBezTo>
                  <a:cubicBezTo>
                    <a:pt x="3432" y="2002"/>
                    <a:pt x="3344" y="1969"/>
                    <a:pt x="3267" y="1936"/>
                  </a:cubicBezTo>
                  <a:cubicBezTo>
                    <a:pt x="3212" y="1903"/>
                    <a:pt x="3146" y="1881"/>
                    <a:pt x="3091" y="1848"/>
                  </a:cubicBezTo>
                  <a:cubicBezTo>
                    <a:pt x="2926" y="1771"/>
                    <a:pt x="2761" y="1694"/>
                    <a:pt x="2596" y="1617"/>
                  </a:cubicBezTo>
                  <a:cubicBezTo>
                    <a:pt x="2431" y="1540"/>
                    <a:pt x="2277" y="1463"/>
                    <a:pt x="2112" y="1386"/>
                  </a:cubicBezTo>
                  <a:cubicBezTo>
                    <a:pt x="1947" y="1309"/>
                    <a:pt x="1782" y="1232"/>
                    <a:pt x="1617" y="1144"/>
                  </a:cubicBezTo>
                  <a:cubicBezTo>
                    <a:pt x="1452" y="1056"/>
                    <a:pt x="1298" y="946"/>
                    <a:pt x="1144" y="847"/>
                  </a:cubicBezTo>
                  <a:cubicBezTo>
                    <a:pt x="990" y="748"/>
                    <a:pt x="847" y="638"/>
                    <a:pt x="693" y="539"/>
                  </a:cubicBezTo>
                  <a:cubicBezTo>
                    <a:pt x="550" y="429"/>
                    <a:pt x="407" y="330"/>
                    <a:pt x="275" y="220"/>
                  </a:cubicBezTo>
                  <a:cubicBezTo>
                    <a:pt x="264" y="209"/>
                    <a:pt x="242" y="187"/>
                    <a:pt x="231" y="176"/>
                  </a:cubicBezTo>
                  <a:close/>
                  <a:moveTo>
                    <a:pt x="66" y="1"/>
                  </a:moveTo>
                  <a:cubicBezTo>
                    <a:pt x="55" y="1"/>
                    <a:pt x="33" y="11"/>
                    <a:pt x="22" y="22"/>
                  </a:cubicBezTo>
                  <a:cubicBezTo>
                    <a:pt x="11" y="33"/>
                    <a:pt x="0" y="55"/>
                    <a:pt x="0" y="66"/>
                  </a:cubicBezTo>
                  <a:cubicBezTo>
                    <a:pt x="0" y="99"/>
                    <a:pt x="11" y="132"/>
                    <a:pt x="22" y="165"/>
                  </a:cubicBezTo>
                  <a:cubicBezTo>
                    <a:pt x="44" y="198"/>
                    <a:pt x="66" y="220"/>
                    <a:pt x="88" y="242"/>
                  </a:cubicBezTo>
                  <a:cubicBezTo>
                    <a:pt x="121" y="275"/>
                    <a:pt x="143" y="308"/>
                    <a:pt x="176" y="341"/>
                  </a:cubicBezTo>
                  <a:cubicBezTo>
                    <a:pt x="253" y="396"/>
                    <a:pt x="319" y="462"/>
                    <a:pt x="385" y="517"/>
                  </a:cubicBezTo>
                  <a:cubicBezTo>
                    <a:pt x="539" y="638"/>
                    <a:pt x="682" y="737"/>
                    <a:pt x="836" y="847"/>
                  </a:cubicBezTo>
                  <a:cubicBezTo>
                    <a:pt x="979" y="957"/>
                    <a:pt x="1133" y="1067"/>
                    <a:pt x="1287" y="1177"/>
                  </a:cubicBezTo>
                  <a:cubicBezTo>
                    <a:pt x="1441" y="1276"/>
                    <a:pt x="1606" y="1375"/>
                    <a:pt x="1771" y="1463"/>
                  </a:cubicBezTo>
                  <a:cubicBezTo>
                    <a:pt x="1925" y="1551"/>
                    <a:pt x="2090" y="1628"/>
                    <a:pt x="2255" y="1705"/>
                  </a:cubicBezTo>
                  <a:cubicBezTo>
                    <a:pt x="2409" y="1793"/>
                    <a:pt x="2574" y="1870"/>
                    <a:pt x="2728" y="1947"/>
                  </a:cubicBezTo>
                  <a:cubicBezTo>
                    <a:pt x="2893" y="2035"/>
                    <a:pt x="3047" y="2112"/>
                    <a:pt x="3212" y="2189"/>
                  </a:cubicBezTo>
                  <a:cubicBezTo>
                    <a:pt x="3300" y="2233"/>
                    <a:pt x="3388" y="2277"/>
                    <a:pt x="3487" y="2310"/>
                  </a:cubicBezTo>
                  <a:cubicBezTo>
                    <a:pt x="3575" y="2332"/>
                    <a:pt x="3663" y="2365"/>
                    <a:pt x="3751" y="2398"/>
                  </a:cubicBezTo>
                  <a:lnTo>
                    <a:pt x="3740" y="2398"/>
                  </a:lnTo>
                  <a:cubicBezTo>
                    <a:pt x="3849" y="2431"/>
                    <a:pt x="3948" y="2464"/>
                    <a:pt x="4047" y="2486"/>
                  </a:cubicBezTo>
                  <a:cubicBezTo>
                    <a:pt x="4113" y="2497"/>
                    <a:pt x="4190" y="2519"/>
                    <a:pt x="4256" y="2530"/>
                  </a:cubicBezTo>
                  <a:cubicBezTo>
                    <a:pt x="4344" y="2541"/>
                    <a:pt x="4432" y="2552"/>
                    <a:pt x="4509" y="2574"/>
                  </a:cubicBezTo>
                  <a:cubicBezTo>
                    <a:pt x="4597" y="2585"/>
                    <a:pt x="4685" y="2596"/>
                    <a:pt x="4773" y="2607"/>
                  </a:cubicBezTo>
                  <a:cubicBezTo>
                    <a:pt x="4817" y="2618"/>
                    <a:pt x="4872" y="2618"/>
                    <a:pt x="4916" y="2629"/>
                  </a:cubicBezTo>
                  <a:lnTo>
                    <a:pt x="4949" y="2629"/>
                  </a:lnTo>
                  <a:cubicBezTo>
                    <a:pt x="4971" y="2629"/>
                    <a:pt x="4982" y="2618"/>
                    <a:pt x="4993" y="2618"/>
                  </a:cubicBezTo>
                  <a:cubicBezTo>
                    <a:pt x="5004" y="2607"/>
                    <a:pt x="5015" y="2596"/>
                    <a:pt x="5026" y="2585"/>
                  </a:cubicBezTo>
                  <a:cubicBezTo>
                    <a:pt x="5037" y="2574"/>
                    <a:pt x="5048" y="2563"/>
                    <a:pt x="5059" y="2552"/>
                  </a:cubicBezTo>
                  <a:cubicBezTo>
                    <a:pt x="5070" y="2552"/>
                    <a:pt x="5081" y="2563"/>
                    <a:pt x="5092" y="2563"/>
                  </a:cubicBezTo>
                  <a:cubicBezTo>
                    <a:pt x="5100" y="2571"/>
                    <a:pt x="5119" y="2578"/>
                    <a:pt x="5133" y="2578"/>
                  </a:cubicBezTo>
                  <a:cubicBezTo>
                    <a:pt x="5139" y="2578"/>
                    <a:pt x="5144" y="2577"/>
                    <a:pt x="5147" y="2574"/>
                  </a:cubicBezTo>
                  <a:cubicBezTo>
                    <a:pt x="5158" y="2574"/>
                    <a:pt x="5158" y="2563"/>
                    <a:pt x="5169" y="2563"/>
                  </a:cubicBezTo>
                  <a:cubicBezTo>
                    <a:pt x="5158" y="2552"/>
                    <a:pt x="5158" y="2541"/>
                    <a:pt x="5158" y="2541"/>
                  </a:cubicBezTo>
                  <a:cubicBezTo>
                    <a:pt x="5136" y="2508"/>
                    <a:pt x="5103" y="2497"/>
                    <a:pt x="5081" y="2486"/>
                  </a:cubicBezTo>
                  <a:cubicBezTo>
                    <a:pt x="5070" y="2486"/>
                    <a:pt x="5059" y="2486"/>
                    <a:pt x="5059" y="2475"/>
                  </a:cubicBezTo>
                  <a:cubicBezTo>
                    <a:pt x="5048" y="2464"/>
                    <a:pt x="5037" y="2442"/>
                    <a:pt x="5026" y="2431"/>
                  </a:cubicBezTo>
                  <a:cubicBezTo>
                    <a:pt x="5004" y="2409"/>
                    <a:pt x="4971" y="2387"/>
                    <a:pt x="4938" y="2376"/>
                  </a:cubicBezTo>
                  <a:cubicBezTo>
                    <a:pt x="4916" y="2365"/>
                    <a:pt x="4894" y="2365"/>
                    <a:pt x="4872" y="2365"/>
                  </a:cubicBezTo>
                  <a:cubicBezTo>
                    <a:pt x="4850" y="2354"/>
                    <a:pt x="4828" y="2354"/>
                    <a:pt x="4817" y="2354"/>
                  </a:cubicBezTo>
                  <a:cubicBezTo>
                    <a:pt x="4806" y="2354"/>
                    <a:pt x="4806" y="2343"/>
                    <a:pt x="4795" y="2343"/>
                  </a:cubicBezTo>
                  <a:cubicBezTo>
                    <a:pt x="4674" y="2288"/>
                    <a:pt x="4564" y="2222"/>
                    <a:pt x="4443" y="2156"/>
                  </a:cubicBezTo>
                  <a:cubicBezTo>
                    <a:pt x="4278" y="2068"/>
                    <a:pt x="4113" y="1969"/>
                    <a:pt x="3959" y="1870"/>
                  </a:cubicBezTo>
                  <a:cubicBezTo>
                    <a:pt x="3652" y="1683"/>
                    <a:pt x="3366" y="1463"/>
                    <a:pt x="3069" y="1254"/>
                  </a:cubicBezTo>
                  <a:cubicBezTo>
                    <a:pt x="2915" y="1144"/>
                    <a:pt x="2761" y="1045"/>
                    <a:pt x="2607" y="946"/>
                  </a:cubicBezTo>
                  <a:cubicBezTo>
                    <a:pt x="2453" y="836"/>
                    <a:pt x="2288" y="737"/>
                    <a:pt x="2123" y="649"/>
                  </a:cubicBezTo>
                  <a:cubicBezTo>
                    <a:pt x="2046" y="594"/>
                    <a:pt x="1969" y="550"/>
                    <a:pt x="1892" y="506"/>
                  </a:cubicBezTo>
                  <a:cubicBezTo>
                    <a:pt x="1804" y="462"/>
                    <a:pt x="1716" y="429"/>
                    <a:pt x="1628" y="385"/>
                  </a:cubicBezTo>
                  <a:cubicBezTo>
                    <a:pt x="1551" y="352"/>
                    <a:pt x="1463" y="330"/>
                    <a:pt x="1375" y="297"/>
                  </a:cubicBezTo>
                  <a:cubicBezTo>
                    <a:pt x="1298" y="264"/>
                    <a:pt x="1210" y="242"/>
                    <a:pt x="1122" y="220"/>
                  </a:cubicBezTo>
                  <a:cubicBezTo>
                    <a:pt x="946" y="165"/>
                    <a:pt x="781" y="121"/>
                    <a:pt x="605" y="99"/>
                  </a:cubicBezTo>
                  <a:cubicBezTo>
                    <a:pt x="517" y="77"/>
                    <a:pt x="429" y="66"/>
                    <a:pt x="341" y="55"/>
                  </a:cubicBezTo>
                  <a:cubicBezTo>
                    <a:pt x="308" y="44"/>
                    <a:pt x="264" y="33"/>
                    <a:pt x="231" y="33"/>
                  </a:cubicBezTo>
                  <a:cubicBezTo>
                    <a:pt x="209" y="22"/>
                    <a:pt x="187" y="22"/>
                    <a:pt x="165" y="11"/>
                  </a:cubicBezTo>
                  <a:cubicBezTo>
                    <a:pt x="132" y="11"/>
                    <a:pt x="99" y="1"/>
                    <a:pt x="66"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6">
              <a:extLst>
                <a:ext uri="{FF2B5EF4-FFF2-40B4-BE49-F238E27FC236}">
                  <a16:creationId xmlns:a16="http://schemas.microsoft.com/office/drawing/2014/main" id="{54865777-CE63-5499-F330-AF5818B9396E}"/>
                </a:ext>
              </a:extLst>
            </p:cNvPr>
            <p:cNvSpPr/>
            <p:nvPr/>
          </p:nvSpPr>
          <p:spPr>
            <a:xfrm>
              <a:off x="3576050" y="-1024600"/>
              <a:ext cx="134175" cy="87175"/>
            </a:xfrm>
            <a:custGeom>
              <a:avLst/>
              <a:gdLst/>
              <a:ahLst/>
              <a:cxnLst/>
              <a:rect l="l" t="t" r="r" b="b"/>
              <a:pathLst>
                <a:path w="5367" h="3487" extrusionOk="0">
                  <a:moveTo>
                    <a:pt x="55" y="1"/>
                  </a:moveTo>
                  <a:cubicBezTo>
                    <a:pt x="44" y="12"/>
                    <a:pt x="44" y="12"/>
                    <a:pt x="33" y="12"/>
                  </a:cubicBezTo>
                  <a:cubicBezTo>
                    <a:pt x="11" y="34"/>
                    <a:pt x="0" y="78"/>
                    <a:pt x="11" y="111"/>
                  </a:cubicBezTo>
                  <a:cubicBezTo>
                    <a:pt x="11" y="155"/>
                    <a:pt x="33" y="199"/>
                    <a:pt x="55" y="243"/>
                  </a:cubicBezTo>
                  <a:cubicBezTo>
                    <a:pt x="77" y="287"/>
                    <a:pt x="99" y="320"/>
                    <a:pt x="121" y="342"/>
                  </a:cubicBezTo>
                  <a:cubicBezTo>
                    <a:pt x="132" y="364"/>
                    <a:pt x="154" y="386"/>
                    <a:pt x="165" y="397"/>
                  </a:cubicBezTo>
                  <a:cubicBezTo>
                    <a:pt x="220" y="463"/>
                    <a:pt x="264" y="518"/>
                    <a:pt x="319" y="584"/>
                  </a:cubicBezTo>
                  <a:cubicBezTo>
                    <a:pt x="429" y="694"/>
                    <a:pt x="550" y="814"/>
                    <a:pt x="671" y="924"/>
                  </a:cubicBezTo>
                  <a:cubicBezTo>
                    <a:pt x="913" y="1155"/>
                    <a:pt x="1155" y="1386"/>
                    <a:pt x="1408" y="1606"/>
                  </a:cubicBezTo>
                  <a:cubicBezTo>
                    <a:pt x="1540" y="1727"/>
                    <a:pt x="1672" y="1837"/>
                    <a:pt x="1804" y="1936"/>
                  </a:cubicBezTo>
                  <a:cubicBezTo>
                    <a:pt x="1936" y="2046"/>
                    <a:pt x="2079" y="2134"/>
                    <a:pt x="2211" y="2222"/>
                  </a:cubicBezTo>
                  <a:cubicBezTo>
                    <a:pt x="2353" y="2310"/>
                    <a:pt x="2496" y="2398"/>
                    <a:pt x="2639" y="2486"/>
                  </a:cubicBezTo>
                  <a:cubicBezTo>
                    <a:pt x="2771" y="2574"/>
                    <a:pt x="2903" y="2662"/>
                    <a:pt x="3046" y="2739"/>
                  </a:cubicBezTo>
                  <a:cubicBezTo>
                    <a:pt x="3123" y="2772"/>
                    <a:pt x="3200" y="2816"/>
                    <a:pt x="3277" y="2860"/>
                  </a:cubicBezTo>
                  <a:cubicBezTo>
                    <a:pt x="3343" y="2893"/>
                    <a:pt x="3409" y="2926"/>
                    <a:pt x="3475" y="2959"/>
                  </a:cubicBezTo>
                  <a:cubicBezTo>
                    <a:pt x="3640" y="3025"/>
                    <a:pt x="3794" y="3102"/>
                    <a:pt x="3959" y="3168"/>
                  </a:cubicBezTo>
                  <a:cubicBezTo>
                    <a:pt x="4036" y="3190"/>
                    <a:pt x="4102" y="3223"/>
                    <a:pt x="4179" y="3245"/>
                  </a:cubicBezTo>
                  <a:cubicBezTo>
                    <a:pt x="4267" y="3278"/>
                    <a:pt x="4344" y="3300"/>
                    <a:pt x="4421" y="3322"/>
                  </a:cubicBezTo>
                  <a:cubicBezTo>
                    <a:pt x="4575" y="3377"/>
                    <a:pt x="4740" y="3421"/>
                    <a:pt x="4905" y="3454"/>
                  </a:cubicBezTo>
                  <a:cubicBezTo>
                    <a:pt x="4938" y="3465"/>
                    <a:pt x="4971" y="3476"/>
                    <a:pt x="5015" y="3476"/>
                  </a:cubicBezTo>
                  <a:cubicBezTo>
                    <a:pt x="5026" y="3487"/>
                    <a:pt x="5037" y="3487"/>
                    <a:pt x="5048" y="3487"/>
                  </a:cubicBezTo>
                  <a:lnTo>
                    <a:pt x="5092" y="3487"/>
                  </a:lnTo>
                  <a:cubicBezTo>
                    <a:pt x="5125" y="3476"/>
                    <a:pt x="5147" y="3465"/>
                    <a:pt x="5169" y="3443"/>
                  </a:cubicBezTo>
                  <a:cubicBezTo>
                    <a:pt x="5180" y="3432"/>
                    <a:pt x="5191" y="3421"/>
                    <a:pt x="5191" y="3410"/>
                  </a:cubicBezTo>
                  <a:cubicBezTo>
                    <a:pt x="5191" y="3399"/>
                    <a:pt x="5202" y="3388"/>
                    <a:pt x="5202" y="3377"/>
                  </a:cubicBezTo>
                  <a:cubicBezTo>
                    <a:pt x="5191" y="3377"/>
                    <a:pt x="5191" y="3366"/>
                    <a:pt x="5191" y="3366"/>
                  </a:cubicBezTo>
                  <a:cubicBezTo>
                    <a:pt x="5191" y="3333"/>
                    <a:pt x="5169" y="3311"/>
                    <a:pt x="5158" y="3289"/>
                  </a:cubicBezTo>
                  <a:cubicBezTo>
                    <a:pt x="5136" y="3267"/>
                    <a:pt x="5103" y="3245"/>
                    <a:pt x="5070" y="3234"/>
                  </a:cubicBezTo>
                  <a:cubicBezTo>
                    <a:pt x="5048" y="3234"/>
                    <a:pt x="5026" y="3223"/>
                    <a:pt x="5004" y="3223"/>
                  </a:cubicBezTo>
                  <a:cubicBezTo>
                    <a:pt x="4850" y="3190"/>
                    <a:pt x="4685" y="3146"/>
                    <a:pt x="4531" y="3102"/>
                  </a:cubicBezTo>
                  <a:cubicBezTo>
                    <a:pt x="4377" y="3058"/>
                    <a:pt x="4223" y="3014"/>
                    <a:pt x="4080" y="2959"/>
                  </a:cubicBezTo>
                  <a:cubicBezTo>
                    <a:pt x="3926" y="2904"/>
                    <a:pt x="3783" y="2838"/>
                    <a:pt x="3640" y="2772"/>
                  </a:cubicBezTo>
                  <a:cubicBezTo>
                    <a:pt x="3486" y="2706"/>
                    <a:pt x="3332" y="2640"/>
                    <a:pt x="3189" y="2563"/>
                  </a:cubicBezTo>
                  <a:cubicBezTo>
                    <a:pt x="2892" y="2398"/>
                    <a:pt x="2606" y="2222"/>
                    <a:pt x="2331" y="2046"/>
                  </a:cubicBezTo>
                  <a:cubicBezTo>
                    <a:pt x="2189" y="1969"/>
                    <a:pt x="2046" y="1881"/>
                    <a:pt x="1914" y="1782"/>
                  </a:cubicBezTo>
                  <a:cubicBezTo>
                    <a:pt x="1793" y="1683"/>
                    <a:pt x="1661" y="1584"/>
                    <a:pt x="1540" y="1485"/>
                  </a:cubicBezTo>
                  <a:cubicBezTo>
                    <a:pt x="1320" y="1287"/>
                    <a:pt x="1089" y="1089"/>
                    <a:pt x="869" y="891"/>
                  </a:cubicBezTo>
                  <a:cubicBezTo>
                    <a:pt x="748" y="782"/>
                    <a:pt x="627" y="672"/>
                    <a:pt x="517" y="551"/>
                  </a:cubicBezTo>
                  <a:cubicBezTo>
                    <a:pt x="451" y="496"/>
                    <a:pt x="396" y="430"/>
                    <a:pt x="341" y="375"/>
                  </a:cubicBezTo>
                  <a:cubicBezTo>
                    <a:pt x="286" y="309"/>
                    <a:pt x="231" y="254"/>
                    <a:pt x="176" y="188"/>
                  </a:cubicBezTo>
                  <a:lnTo>
                    <a:pt x="176" y="188"/>
                  </a:lnTo>
                  <a:cubicBezTo>
                    <a:pt x="275" y="232"/>
                    <a:pt x="374" y="276"/>
                    <a:pt x="484" y="309"/>
                  </a:cubicBezTo>
                  <a:cubicBezTo>
                    <a:pt x="627" y="375"/>
                    <a:pt x="770" y="419"/>
                    <a:pt x="924" y="474"/>
                  </a:cubicBezTo>
                  <a:cubicBezTo>
                    <a:pt x="1001" y="496"/>
                    <a:pt x="1078" y="518"/>
                    <a:pt x="1155" y="551"/>
                  </a:cubicBezTo>
                  <a:cubicBezTo>
                    <a:pt x="1232" y="573"/>
                    <a:pt x="1309" y="606"/>
                    <a:pt x="1375" y="628"/>
                  </a:cubicBezTo>
                  <a:cubicBezTo>
                    <a:pt x="1518" y="694"/>
                    <a:pt x="1650" y="760"/>
                    <a:pt x="1782" y="825"/>
                  </a:cubicBezTo>
                  <a:cubicBezTo>
                    <a:pt x="1925" y="902"/>
                    <a:pt x="2068" y="979"/>
                    <a:pt x="2211" y="1056"/>
                  </a:cubicBezTo>
                  <a:cubicBezTo>
                    <a:pt x="2353" y="1133"/>
                    <a:pt x="2485" y="1210"/>
                    <a:pt x="2617" y="1298"/>
                  </a:cubicBezTo>
                  <a:cubicBezTo>
                    <a:pt x="2760" y="1375"/>
                    <a:pt x="2892" y="1463"/>
                    <a:pt x="3024" y="1551"/>
                  </a:cubicBezTo>
                  <a:cubicBezTo>
                    <a:pt x="3101" y="1606"/>
                    <a:pt x="3178" y="1650"/>
                    <a:pt x="3255" y="1705"/>
                  </a:cubicBezTo>
                  <a:cubicBezTo>
                    <a:pt x="3321" y="1749"/>
                    <a:pt x="3387" y="1804"/>
                    <a:pt x="3464" y="1848"/>
                  </a:cubicBezTo>
                  <a:cubicBezTo>
                    <a:pt x="3585" y="1936"/>
                    <a:pt x="3706" y="2035"/>
                    <a:pt x="3827" y="2123"/>
                  </a:cubicBezTo>
                  <a:cubicBezTo>
                    <a:pt x="3959" y="2222"/>
                    <a:pt x="4091" y="2321"/>
                    <a:pt x="4223" y="2420"/>
                  </a:cubicBezTo>
                  <a:cubicBezTo>
                    <a:pt x="4366" y="2519"/>
                    <a:pt x="4498" y="2618"/>
                    <a:pt x="4630" y="2717"/>
                  </a:cubicBezTo>
                  <a:cubicBezTo>
                    <a:pt x="4762" y="2816"/>
                    <a:pt x="4905" y="2915"/>
                    <a:pt x="5037" y="3014"/>
                  </a:cubicBezTo>
                  <a:cubicBezTo>
                    <a:pt x="5103" y="3069"/>
                    <a:pt x="5169" y="3124"/>
                    <a:pt x="5235" y="3168"/>
                  </a:cubicBezTo>
                  <a:cubicBezTo>
                    <a:pt x="5268" y="3190"/>
                    <a:pt x="5290" y="3212"/>
                    <a:pt x="5323" y="3234"/>
                  </a:cubicBezTo>
                  <a:cubicBezTo>
                    <a:pt x="5328" y="3239"/>
                    <a:pt x="5336" y="3242"/>
                    <a:pt x="5345" y="3242"/>
                  </a:cubicBezTo>
                  <a:cubicBezTo>
                    <a:pt x="5353" y="3242"/>
                    <a:pt x="5361" y="3239"/>
                    <a:pt x="5367" y="3234"/>
                  </a:cubicBezTo>
                  <a:cubicBezTo>
                    <a:pt x="5367" y="3234"/>
                    <a:pt x="5367" y="3223"/>
                    <a:pt x="5356" y="3223"/>
                  </a:cubicBezTo>
                  <a:cubicBezTo>
                    <a:pt x="5356" y="3212"/>
                    <a:pt x="5356" y="3201"/>
                    <a:pt x="5345" y="3201"/>
                  </a:cubicBezTo>
                  <a:cubicBezTo>
                    <a:pt x="5345" y="3190"/>
                    <a:pt x="5334" y="3179"/>
                    <a:pt x="5323" y="3179"/>
                  </a:cubicBezTo>
                  <a:lnTo>
                    <a:pt x="5290" y="3146"/>
                  </a:lnTo>
                  <a:cubicBezTo>
                    <a:pt x="5257" y="3113"/>
                    <a:pt x="5224" y="3091"/>
                    <a:pt x="5191" y="3058"/>
                  </a:cubicBezTo>
                  <a:cubicBezTo>
                    <a:pt x="5136" y="3003"/>
                    <a:pt x="5070" y="2959"/>
                    <a:pt x="5015" y="2904"/>
                  </a:cubicBezTo>
                  <a:cubicBezTo>
                    <a:pt x="4894" y="2805"/>
                    <a:pt x="4762" y="2717"/>
                    <a:pt x="4641" y="2618"/>
                  </a:cubicBezTo>
                  <a:cubicBezTo>
                    <a:pt x="4366" y="2420"/>
                    <a:pt x="4091" y="2211"/>
                    <a:pt x="3827" y="2002"/>
                  </a:cubicBezTo>
                  <a:cubicBezTo>
                    <a:pt x="3695" y="1903"/>
                    <a:pt x="3563" y="1804"/>
                    <a:pt x="3431" y="1705"/>
                  </a:cubicBezTo>
                  <a:cubicBezTo>
                    <a:pt x="3299" y="1617"/>
                    <a:pt x="3178" y="1518"/>
                    <a:pt x="3035" y="1430"/>
                  </a:cubicBezTo>
                  <a:cubicBezTo>
                    <a:pt x="2892" y="1331"/>
                    <a:pt x="2760" y="1243"/>
                    <a:pt x="2606" y="1155"/>
                  </a:cubicBezTo>
                  <a:cubicBezTo>
                    <a:pt x="2463" y="1067"/>
                    <a:pt x="2320" y="979"/>
                    <a:pt x="2178" y="902"/>
                  </a:cubicBezTo>
                  <a:cubicBezTo>
                    <a:pt x="2035" y="825"/>
                    <a:pt x="1881" y="738"/>
                    <a:pt x="1738" y="661"/>
                  </a:cubicBezTo>
                  <a:cubicBezTo>
                    <a:pt x="1595" y="584"/>
                    <a:pt x="1441" y="507"/>
                    <a:pt x="1287" y="452"/>
                  </a:cubicBezTo>
                  <a:cubicBezTo>
                    <a:pt x="1133" y="397"/>
                    <a:pt x="979" y="342"/>
                    <a:pt x="825" y="287"/>
                  </a:cubicBezTo>
                  <a:cubicBezTo>
                    <a:pt x="671" y="232"/>
                    <a:pt x="528" y="177"/>
                    <a:pt x="385" y="111"/>
                  </a:cubicBezTo>
                  <a:cubicBezTo>
                    <a:pt x="385" y="122"/>
                    <a:pt x="385" y="122"/>
                    <a:pt x="385" y="122"/>
                  </a:cubicBezTo>
                  <a:cubicBezTo>
                    <a:pt x="352" y="100"/>
                    <a:pt x="319" y="89"/>
                    <a:pt x="275" y="67"/>
                  </a:cubicBezTo>
                  <a:cubicBezTo>
                    <a:pt x="231" y="45"/>
                    <a:pt x="176" y="12"/>
                    <a:pt x="121"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6">
              <a:extLst>
                <a:ext uri="{FF2B5EF4-FFF2-40B4-BE49-F238E27FC236}">
                  <a16:creationId xmlns:a16="http://schemas.microsoft.com/office/drawing/2014/main" id="{42ACB427-1DBE-E4F9-C7FB-BC030525D950}"/>
                </a:ext>
              </a:extLst>
            </p:cNvPr>
            <p:cNvSpPr/>
            <p:nvPr/>
          </p:nvSpPr>
          <p:spPr>
            <a:xfrm>
              <a:off x="3748150" y="-878325"/>
              <a:ext cx="4425" cy="17875"/>
            </a:xfrm>
            <a:custGeom>
              <a:avLst/>
              <a:gdLst/>
              <a:ahLst/>
              <a:cxnLst/>
              <a:rect l="l" t="t" r="r" b="b"/>
              <a:pathLst>
                <a:path w="177" h="715" extrusionOk="0">
                  <a:moveTo>
                    <a:pt x="55" y="0"/>
                  </a:moveTo>
                  <a:cubicBezTo>
                    <a:pt x="44" y="0"/>
                    <a:pt x="33" y="11"/>
                    <a:pt x="33" y="11"/>
                  </a:cubicBezTo>
                  <a:cubicBezTo>
                    <a:pt x="22" y="22"/>
                    <a:pt x="11" y="55"/>
                    <a:pt x="11" y="66"/>
                  </a:cubicBezTo>
                  <a:cubicBezTo>
                    <a:pt x="0" y="88"/>
                    <a:pt x="11" y="99"/>
                    <a:pt x="11" y="121"/>
                  </a:cubicBezTo>
                  <a:cubicBezTo>
                    <a:pt x="11" y="176"/>
                    <a:pt x="11" y="231"/>
                    <a:pt x="22" y="286"/>
                  </a:cubicBezTo>
                  <a:cubicBezTo>
                    <a:pt x="22" y="341"/>
                    <a:pt x="33" y="396"/>
                    <a:pt x="44" y="451"/>
                  </a:cubicBezTo>
                  <a:cubicBezTo>
                    <a:pt x="44" y="473"/>
                    <a:pt x="55" y="495"/>
                    <a:pt x="55" y="517"/>
                  </a:cubicBezTo>
                  <a:cubicBezTo>
                    <a:pt x="66" y="550"/>
                    <a:pt x="66" y="583"/>
                    <a:pt x="77" y="605"/>
                  </a:cubicBezTo>
                  <a:cubicBezTo>
                    <a:pt x="77" y="627"/>
                    <a:pt x="88" y="638"/>
                    <a:pt x="88" y="649"/>
                  </a:cubicBezTo>
                  <a:cubicBezTo>
                    <a:pt x="99" y="671"/>
                    <a:pt x="99" y="682"/>
                    <a:pt x="110" y="682"/>
                  </a:cubicBezTo>
                  <a:cubicBezTo>
                    <a:pt x="110" y="693"/>
                    <a:pt x="121" y="704"/>
                    <a:pt x="121" y="704"/>
                  </a:cubicBezTo>
                  <a:cubicBezTo>
                    <a:pt x="121" y="704"/>
                    <a:pt x="132" y="715"/>
                    <a:pt x="132" y="715"/>
                  </a:cubicBezTo>
                  <a:cubicBezTo>
                    <a:pt x="143" y="715"/>
                    <a:pt x="154" y="715"/>
                    <a:pt x="154" y="704"/>
                  </a:cubicBezTo>
                  <a:lnTo>
                    <a:pt x="165" y="704"/>
                  </a:lnTo>
                  <a:cubicBezTo>
                    <a:pt x="176" y="704"/>
                    <a:pt x="176" y="693"/>
                    <a:pt x="176" y="693"/>
                  </a:cubicBezTo>
                  <a:cubicBezTo>
                    <a:pt x="165" y="682"/>
                    <a:pt x="165" y="682"/>
                    <a:pt x="154" y="671"/>
                  </a:cubicBezTo>
                  <a:cubicBezTo>
                    <a:pt x="154" y="660"/>
                    <a:pt x="143" y="649"/>
                    <a:pt x="143" y="638"/>
                  </a:cubicBezTo>
                  <a:cubicBezTo>
                    <a:pt x="143" y="649"/>
                    <a:pt x="143" y="649"/>
                    <a:pt x="143" y="649"/>
                  </a:cubicBezTo>
                  <a:cubicBezTo>
                    <a:pt x="143" y="627"/>
                    <a:pt x="132" y="594"/>
                    <a:pt x="132" y="572"/>
                  </a:cubicBezTo>
                  <a:cubicBezTo>
                    <a:pt x="132" y="517"/>
                    <a:pt x="121" y="462"/>
                    <a:pt x="121" y="407"/>
                  </a:cubicBezTo>
                  <a:cubicBezTo>
                    <a:pt x="121" y="363"/>
                    <a:pt x="110" y="308"/>
                    <a:pt x="110" y="253"/>
                  </a:cubicBezTo>
                  <a:cubicBezTo>
                    <a:pt x="110" y="198"/>
                    <a:pt x="110" y="143"/>
                    <a:pt x="110" y="88"/>
                  </a:cubicBezTo>
                  <a:cubicBezTo>
                    <a:pt x="99" y="66"/>
                    <a:pt x="99" y="44"/>
                    <a:pt x="77" y="22"/>
                  </a:cubicBezTo>
                  <a:cubicBezTo>
                    <a:pt x="77" y="11"/>
                    <a:pt x="66" y="11"/>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46">
              <a:extLst>
                <a:ext uri="{FF2B5EF4-FFF2-40B4-BE49-F238E27FC236}">
                  <a16:creationId xmlns:a16="http://schemas.microsoft.com/office/drawing/2014/main" id="{963F45C0-442C-7F13-C40D-FF1A89332023}"/>
                </a:ext>
              </a:extLst>
            </p:cNvPr>
            <p:cNvSpPr/>
            <p:nvPr/>
          </p:nvSpPr>
          <p:spPr>
            <a:xfrm>
              <a:off x="3752275" y="-992325"/>
              <a:ext cx="17625" cy="105850"/>
            </a:xfrm>
            <a:custGeom>
              <a:avLst/>
              <a:gdLst/>
              <a:ahLst/>
              <a:cxnLst/>
              <a:rect l="l" t="t" r="r" b="b"/>
              <a:pathLst>
                <a:path w="705" h="4234" extrusionOk="0">
                  <a:moveTo>
                    <a:pt x="485" y="0"/>
                  </a:moveTo>
                  <a:cubicBezTo>
                    <a:pt x="477" y="0"/>
                    <a:pt x="470" y="2"/>
                    <a:pt x="462" y="7"/>
                  </a:cubicBezTo>
                  <a:cubicBezTo>
                    <a:pt x="451" y="18"/>
                    <a:pt x="440" y="18"/>
                    <a:pt x="440" y="29"/>
                  </a:cubicBezTo>
                  <a:cubicBezTo>
                    <a:pt x="429" y="40"/>
                    <a:pt x="429" y="51"/>
                    <a:pt x="418" y="62"/>
                  </a:cubicBezTo>
                  <a:cubicBezTo>
                    <a:pt x="418" y="73"/>
                    <a:pt x="407" y="106"/>
                    <a:pt x="407" y="128"/>
                  </a:cubicBezTo>
                  <a:cubicBezTo>
                    <a:pt x="407" y="139"/>
                    <a:pt x="407" y="150"/>
                    <a:pt x="396" y="161"/>
                  </a:cubicBezTo>
                  <a:cubicBezTo>
                    <a:pt x="396" y="183"/>
                    <a:pt x="396" y="216"/>
                    <a:pt x="385" y="238"/>
                  </a:cubicBezTo>
                  <a:cubicBezTo>
                    <a:pt x="374" y="293"/>
                    <a:pt x="363" y="348"/>
                    <a:pt x="363" y="403"/>
                  </a:cubicBezTo>
                  <a:lnTo>
                    <a:pt x="297" y="744"/>
                  </a:lnTo>
                  <a:cubicBezTo>
                    <a:pt x="231" y="1096"/>
                    <a:pt x="176" y="1448"/>
                    <a:pt x="132" y="1800"/>
                  </a:cubicBezTo>
                  <a:cubicBezTo>
                    <a:pt x="88" y="2152"/>
                    <a:pt x="55" y="2504"/>
                    <a:pt x="22" y="2867"/>
                  </a:cubicBezTo>
                  <a:cubicBezTo>
                    <a:pt x="11" y="3043"/>
                    <a:pt x="0" y="3219"/>
                    <a:pt x="0" y="3394"/>
                  </a:cubicBezTo>
                  <a:cubicBezTo>
                    <a:pt x="0" y="3482"/>
                    <a:pt x="0" y="3570"/>
                    <a:pt x="0" y="3658"/>
                  </a:cubicBezTo>
                  <a:cubicBezTo>
                    <a:pt x="0" y="3702"/>
                    <a:pt x="0" y="3735"/>
                    <a:pt x="11" y="3779"/>
                  </a:cubicBezTo>
                  <a:cubicBezTo>
                    <a:pt x="11" y="3790"/>
                    <a:pt x="11" y="3801"/>
                    <a:pt x="11" y="3823"/>
                  </a:cubicBezTo>
                  <a:cubicBezTo>
                    <a:pt x="11" y="3823"/>
                    <a:pt x="11" y="3834"/>
                    <a:pt x="11" y="3845"/>
                  </a:cubicBezTo>
                  <a:cubicBezTo>
                    <a:pt x="11" y="3856"/>
                    <a:pt x="22" y="3867"/>
                    <a:pt x="22" y="3867"/>
                  </a:cubicBezTo>
                  <a:cubicBezTo>
                    <a:pt x="33" y="3867"/>
                    <a:pt x="44" y="3856"/>
                    <a:pt x="44" y="3845"/>
                  </a:cubicBezTo>
                  <a:cubicBezTo>
                    <a:pt x="44" y="3834"/>
                    <a:pt x="44" y="3812"/>
                    <a:pt x="44" y="3801"/>
                  </a:cubicBezTo>
                  <a:cubicBezTo>
                    <a:pt x="44" y="3757"/>
                    <a:pt x="44" y="3724"/>
                    <a:pt x="44" y="3680"/>
                  </a:cubicBezTo>
                  <a:lnTo>
                    <a:pt x="44" y="3636"/>
                  </a:lnTo>
                  <a:cubicBezTo>
                    <a:pt x="55" y="3515"/>
                    <a:pt x="55" y="3405"/>
                    <a:pt x="66" y="3285"/>
                  </a:cubicBezTo>
                  <a:cubicBezTo>
                    <a:pt x="77" y="3109"/>
                    <a:pt x="88" y="2933"/>
                    <a:pt x="110" y="2757"/>
                  </a:cubicBezTo>
                  <a:cubicBezTo>
                    <a:pt x="132" y="2581"/>
                    <a:pt x="154" y="2416"/>
                    <a:pt x="176" y="2240"/>
                  </a:cubicBezTo>
                  <a:cubicBezTo>
                    <a:pt x="198" y="2064"/>
                    <a:pt x="220" y="1888"/>
                    <a:pt x="253" y="1712"/>
                  </a:cubicBezTo>
                  <a:cubicBezTo>
                    <a:pt x="275" y="1536"/>
                    <a:pt x="308" y="1360"/>
                    <a:pt x="341" y="1184"/>
                  </a:cubicBezTo>
                  <a:cubicBezTo>
                    <a:pt x="374" y="1008"/>
                    <a:pt x="407" y="832"/>
                    <a:pt x="440" y="656"/>
                  </a:cubicBezTo>
                  <a:lnTo>
                    <a:pt x="462" y="546"/>
                  </a:lnTo>
                  <a:cubicBezTo>
                    <a:pt x="462" y="678"/>
                    <a:pt x="462" y="810"/>
                    <a:pt x="473" y="942"/>
                  </a:cubicBezTo>
                  <a:cubicBezTo>
                    <a:pt x="473" y="1129"/>
                    <a:pt x="484" y="1305"/>
                    <a:pt x="484" y="1481"/>
                  </a:cubicBezTo>
                  <a:cubicBezTo>
                    <a:pt x="506" y="1833"/>
                    <a:pt x="517" y="2174"/>
                    <a:pt x="506" y="2526"/>
                  </a:cubicBezTo>
                  <a:cubicBezTo>
                    <a:pt x="506" y="2592"/>
                    <a:pt x="506" y="2669"/>
                    <a:pt x="506" y="2735"/>
                  </a:cubicBezTo>
                  <a:cubicBezTo>
                    <a:pt x="495" y="2823"/>
                    <a:pt x="484" y="2911"/>
                    <a:pt x="473" y="2999"/>
                  </a:cubicBezTo>
                  <a:cubicBezTo>
                    <a:pt x="462" y="3164"/>
                    <a:pt x="429" y="3328"/>
                    <a:pt x="396" y="3493"/>
                  </a:cubicBezTo>
                  <a:cubicBezTo>
                    <a:pt x="374" y="3669"/>
                    <a:pt x="330" y="3834"/>
                    <a:pt x="297" y="4010"/>
                  </a:cubicBezTo>
                  <a:cubicBezTo>
                    <a:pt x="286" y="4054"/>
                    <a:pt x="286" y="4109"/>
                    <a:pt x="308" y="4142"/>
                  </a:cubicBezTo>
                  <a:cubicBezTo>
                    <a:pt x="319" y="4175"/>
                    <a:pt x="330" y="4219"/>
                    <a:pt x="374" y="4230"/>
                  </a:cubicBezTo>
                  <a:cubicBezTo>
                    <a:pt x="380" y="4232"/>
                    <a:pt x="386" y="4233"/>
                    <a:pt x="392" y="4233"/>
                  </a:cubicBezTo>
                  <a:cubicBezTo>
                    <a:pt x="419" y="4233"/>
                    <a:pt x="444" y="4215"/>
                    <a:pt x="462" y="4197"/>
                  </a:cubicBezTo>
                  <a:cubicBezTo>
                    <a:pt x="473" y="4175"/>
                    <a:pt x="484" y="4164"/>
                    <a:pt x="484" y="4153"/>
                  </a:cubicBezTo>
                  <a:cubicBezTo>
                    <a:pt x="495" y="4120"/>
                    <a:pt x="506" y="4098"/>
                    <a:pt x="506" y="4076"/>
                  </a:cubicBezTo>
                  <a:cubicBezTo>
                    <a:pt x="528" y="3988"/>
                    <a:pt x="539" y="3911"/>
                    <a:pt x="561" y="3823"/>
                  </a:cubicBezTo>
                  <a:cubicBezTo>
                    <a:pt x="594" y="3658"/>
                    <a:pt x="616" y="3482"/>
                    <a:pt x="649" y="3307"/>
                  </a:cubicBezTo>
                  <a:cubicBezTo>
                    <a:pt x="671" y="3131"/>
                    <a:pt x="682" y="2966"/>
                    <a:pt x="693" y="2790"/>
                  </a:cubicBezTo>
                  <a:cubicBezTo>
                    <a:pt x="704" y="2691"/>
                    <a:pt x="704" y="2603"/>
                    <a:pt x="704" y="2504"/>
                  </a:cubicBezTo>
                  <a:cubicBezTo>
                    <a:pt x="704" y="2416"/>
                    <a:pt x="693" y="2328"/>
                    <a:pt x="693" y="2240"/>
                  </a:cubicBezTo>
                  <a:cubicBezTo>
                    <a:pt x="682" y="1888"/>
                    <a:pt x="660" y="1525"/>
                    <a:pt x="638" y="1173"/>
                  </a:cubicBezTo>
                  <a:cubicBezTo>
                    <a:pt x="627" y="997"/>
                    <a:pt x="616" y="821"/>
                    <a:pt x="616" y="645"/>
                  </a:cubicBezTo>
                  <a:cubicBezTo>
                    <a:pt x="605" y="557"/>
                    <a:pt x="605" y="458"/>
                    <a:pt x="594" y="370"/>
                  </a:cubicBezTo>
                  <a:cubicBezTo>
                    <a:pt x="594" y="326"/>
                    <a:pt x="594" y="282"/>
                    <a:pt x="583" y="238"/>
                  </a:cubicBezTo>
                  <a:cubicBezTo>
                    <a:pt x="583" y="216"/>
                    <a:pt x="583" y="194"/>
                    <a:pt x="583" y="172"/>
                  </a:cubicBezTo>
                  <a:cubicBezTo>
                    <a:pt x="572" y="128"/>
                    <a:pt x="572" y="73"/>
                    <a:pt x="550" y="40"/>
                  </a:cubicBezTo>
                  <a:cubicBezTo>
                    <a:pt x="533" y="23"/>
                    <a:pt x="510" y="0"/>
                    <a:pt x="485"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46">
              <a:extLst>
                <a:ext uri="{FF2B5EF4-FFF2-40B4-BE49-F238E27FC236}">
                  <a16:creationId xmlns:a16="http://schemas.microsoft.com/office/drawing/2014/main" id="{295E6CFA-AC75-4E9C-B380-82F0735537DC}"/>
                </a:ext>
              </a:extLst>
            </p:cNvPr>
            <p:cNvSpPr/>
            <p:nvPr/>
          </p:nvSpPr>
          <p:spPr>
            <a:xfrm>
              <a:off x="3755575" y="-863475"/>
              <a:ext cx="2500" cy="17950"/>
            </a:xfrm>
            <a:custGeom>
              <a:avLst/>
              <a:gdLst/>
              <a:ahLst/>
              <a:cxnLst/>
              <a:rect l="l" t="t" r="r" b="b"/>
              <a:pathLst>
                <a:path w="100" h="718" extrusionOk="0">
                  <a:moveTo>
                    <a:pt x="77" y="0"/>
                  </a:moveTo>
                  <a:cubicBezTo>
                    <a:pt x="66" y="0"/>
                    <a:pt x="55" y="0"/>
                    <a:pt x="55" y="11"/>
                  </a:cubicBezTo>
                  <a:cubicBezTo>
                    <a:pt x="44" y="22"/>
                    <a:pt x="44" y="33"/>
                    <a:pt x="33" y="44"/>
                  </a:cubicBezTo>
                  <a:cubicBezTo>
                    <a:pt x="33" y="55"/>
                    <a:pt x="33" y="66"/>
                    <a:pt x="33" y="77"/>
                  </a:cubicBezTo>
                  <a:lnTo>
                    <a:pt x="33" y="88"/>
                  </a:lnTo>
                  <a:cubicBezTo>
                    <a:pt x="33" y="121"/>
                    <a:pt x="33" y="143"/>
                    <a:pt x="33" y="165"/>
                  </a:cubicBezTo>
                  <a:lnTo>
                    <a:pt x="33" y="176"/>
                  </a:lnTo>
                  <a:cubicBezTo>
                    <a:pt x="33" y="187"/>
                    <a:pt x="22" y="198"/>
                    <a:pt x="22" y="220"/>
                  </a:cubicBezTo>
                  <a:cubicBezTo>
                    <a:pt x="22" y="286"/>
                    <a:pt x="22" y="363"/>
                    <a:pt x="11" y="440"/>
                  </a:cubicBezTo>
                  <a:lnTo>
                    <a:pt x="0" y="605"/>
                  </a:lnTo>
                  <a:cubicBezTo>
                    <a:pt x="0" y="627"/>
                    <a:pt x="0" y="638"/>
                    <a:pt x="0" y="660"/>
                  </a:cubicBezTo>
                  <a:cubicBezTo>
                    <a:pt x="0" y="682"/>
                    <a:pt x="11" y="704"/>
                    <a:pt x="22" y="715"/>
                  </a:cubicBezTo>
                  <a:lnTo>
                    <a:pt x="33" y="715"/>
                  </a:lnTo>
                  <a:cubicBezTo>
                    <a:pt x="37" y="717"/>
                    <a:pt x="41" y="718"/>
                    <a:pt x="44" y="718"/>
                  </a:cubicBezTo>
                  <a:cubicBezTo>
                    <a:pt x="59" y="718"/>
                    <a:pt x="68" y="700"/>
                    <a:pt x="77" y="682"/>
                  </a:cubicBezTo>
                  <a:cubicBezTo>
                    <a:pt x="77" y="671"/>
                    <a:pt x="77" y="660"/>
                    <a:pt x="77" y="649"/>
                  </a:cubicBezTo>
                  <a:lnTo>
                    <a:pt x="77" y="638"/>
                  </a:lnTo>
                  <a:cubicBezTo>
                    <a:pt x="88" y="528"/>
                    <a:pt x="88" y="407"/>
                    <a:pt x="99" y="297"/>
                  </a:cubicBezTo>
                  <a:cubicBezTo>
                    <a:pt x="99" y="282"/>
                    <a:pt x="99" y="268"/>
                    <a:pt x="99" y="253"/>
                  </a:cubicBezTo>
                  <a:lnTo>
                    <a:pt x="99" y="242"/>
                  </a:lnTo>
                  <a:lnTo>
                    <a:pt x="99" y="231"/>
                  </a:lnTo>
                  <a:lnTo>
                    <a:pt x="99" y="220"/>
                  </a:lnTo>
                  <a:lnTo>
                    <a:pt x="99" y="187"/>
                  </a:lnTo>
                  <a:lnTo>
                    <a:pt x="99" y="176"/>
                  </a:lnTo>
                  <a:lnTo>
                    <a:pt x="99" y="165"/>
                  </a:lnTo>
                  <a:lnTo>
                    <a:pt x="99" y="154"/>
                  </a:lnTo>
                  <a:lnTo>
                    <a:pt x="99" y="143"/>
                  </a:lnTo>
                  <a:lnTo>
                    <a:pt x="99" y="132"/>
                  </a:lnTo>
                  <a:lnTo>
                    <a:pt x="99" y="121"/>
                  </a:lnTo>
                  <a:lnTo>
                    <a:pt x="99" y="99"/>
                  </a:lnTo>
                  <a:cubicBezTo>
                    <a:pt x="99" y="77"/>
                    <a:pt x="99" y="55"/>
                    <a:pt x="99" y="33"/>
                  </a:cubicBezTo>
                  <a:cubicBezTo>
                    <a:pt x="88" y="22"/>
                    <a:pt x="88" y="11"/>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6">
              <a:extLst>
                <a:ext uri="{FF2B5EF4-FFF2-40B4-BE49-F238E27FC236}">
                  <a16:creationId xmlns:a16="http://schemas.microsoft.com/office/drawing/2014/main" id="{C37FC658-7714-49A1-90B1-5661B9336B03}"/>
                </a:ext>
              </a:extLst>
            </p:cNvPr>
            <p:cNvSpPr/>
            <p:nvPr/>
          </p:nvSpPr>
          <p:spPr>
            <a:xfrm>
              <a:off x="3610400" y="-929475"/>
              <a:ext cx="137775" cy="67650"/>
            </a:xfrm>
            <a:custGeom>
              <a:avLst/>
              <a:gdLst/>
              <a:ahLst/>
              <a:cxnLst/>
              <a:rect l="l" t="t" r="r" b="b"/>
              <a:pathLst>
                <a:path w="5511" h="2706" extrusionOk="0">
                  <a:moveTo>
                    <a:pt x="331" y="375"/>
                  </a:moveTo>
                  <a:cubicBezTo>
                    <a:pt x="331" y="386"/>
                    <a:pt x="331" y="386"/>
                    <a:pt x="342" y="386"/>
                  </a:cubicBezTo>
                  <a:cubicBezTo>
                    <a:pt x="342" y="386"/>
                    <a:pt x="331" y="386"/>
                    <a:pt x="331" y="375"/>
                  </a:cubicBezTo>
                  <a:close/>
                  <a:moveTo>
                    <a:pt x="177" y="188"/>
                  </a:moveTo>
                  <a:cubicBezTo>
                    <a:pt x="199" y="199"/>
                    <a:pt x="232" y="199"/>
                    <a:pt x="254" y="210"/>
                  </a:cubicBezTo>
                  <a:lnTo>
                    <a:pt x="320" y="232"/>
                  </a:lnTo>
                  <a:cubicBezTo>
                    <a:pt x="364" y="243"/>
                    <a:pt x="408" y="254"/>
                    <a:pt x="441" y="265"/>
                  </a:cubicBezTo>
                  <a:cubicBezTo>
                    <a:pt x="529" y="287"/>
                    <a:pt x="617" y="320"/>
                    <a:pt x="694" y="353"/>
                  </a:cubicBezTo>
                  <a:cubicBezTo>
                    <a:pt x="859" y="408"/>
                    <a:pt x="1023" y="474"/>
                    <a:pt x="1177" y="540"/>
                  </a:cubicBezTo>
                  <a:cubicBezTo>
                    <a:pt x="1342" y="595"/>
                    <a:pt x="1496" y="661"/>
                    <a:pt x="1650" y="716"/>
                  </a:cubicBezTo>
                  <a:cubicBezTo>
                    <a:pt x="1969" y="836"/>
                    <a:pt x="2277" y="957"/>
                    <a:pt x="2596" y="1089"/>
                  </a:cubicBezTo>
                  <a:cubicBezTo>
                    <a:pt x="2640" y="1122"/>
                    <a:pt x="2695" y="1144"/>
                    <a:pt x="2750" y="1166"/>
                  </a:cubicBezTo>
                  <a:cubicBezTo>
                    <a:pt x="3058" y="1309"/>
                    <a:pt x="3355" y="1474"/>
                    <a:pt x="3652" y="1650"/>
                  </a:cubicBezTo>
                  <a:cubicBezTo>
                    <a:pt x="3806" y="1738"/>
                    <a:pt x="3949" y="1826"/>
                    <a:pt x="4092" y="1914"/>
                  </a:cubicBezTo>
                  <a:cubicBezTo>
                    <a:pt x="4169" y="1958"/>
                    <a:pt x="4235" y="2002"/>
                    <a:pt x="4312" y="2046"/>
                  </a:cubicBezTo>
                  <a:cubicBezTo>
                    <a:pt x="4389" y="2090"/>
                    <a:pt x="4466" y="2134"/>
                    <a:pt x="4532" y="2178"/>
                  </a:cubicBezTo>
                  <a:cubicBezTo>
                    <a:pt x="4631" y="2233"/>
                    <a:pt x="4730" y="2277"/>
                    <a:pt x="4828" y="2332"/>
                  </a:cubicBezTo>
                  <a:cubicBezTo>
                    <a:pt x="4762" y="2310"/>
                    <a:pt x="4697" y="2277"/>
                    <a:pt x="4631" y="2244"/>
                  </a:cubicBezTo>
                  <a:cubicBezTo>
                    <a:pt x="4488" y="2189"/>
                    <a:pt x="4345" y="2123"/>
                    <a:pt x="4202" y="2057"/>
                  </a:cubicBezTo>
                  <a:cubicBezTo>
                    <a:pt x="4048" y="1980"/>
                    <a:pt x="3883" y="1903"/>
                    <a:pt x="3729" y="1837"/>
                  </a:cubicBezTo>
                  <a:cubicBezTo>
                    <a:pt x="3564" y="1771"/>
                    <a:pt x="3399" y="1716"/>
                    <a:pt x="3245" y="1661"/>
                  </a:cubicBezTo>
                  <a:cubicBezTo>
                    <a:pt x="2915" y="1540"/>
                    <a:pt x="2585" y="1441"/>
                    <a:pt x="2266" y="1353"/>
                  </a:cubicBezTo>
                  <a:cubicBezTo>
                    <a:pt x="2101" y="1309"/>
                    <a:pt x="1947" y="1265"/>
                    <a:pt x="1793" y="1221"/>
                  </a:cubicBezTo>
                  <a:cubicBezTo>
                    <a:pt x="1716" y="1188"/>
                    <a:pt x="1628" y="1166"/>
                    <a:pt x="1551" y="1133"/>
                  </a:cubicBezTo>
                  <a:cubicBezTo>
                    <a:pt x="1518" y="1111"/>
                    <a:pt x="1474" y="1100"/>
                    <a:pt x="1430" y="1078"/>
                  </a:cubicBezTo>
                  <a:cubicBezTo>
                    <a:pt x="1394" y="1069"/>
                    <a:pt x="1357" y="1052"/>
                    <a:pt x="1320" y="1034"/>
                  </a:cubicBezTo>
                  <a:lnTo>
                    <a:pt x="1320" y="1034"/>
                  </a:lnTo>
                  <a:cubicBezTo>
                    <a:pt x="1320" y="1034"/>
                    <a:pt x="1320" y="1034"/>
                    <a:pt x="1320" y="1034"/>
                  </a:cubicBezTo>
                  <a:cubicBezTo>
                    <a:pt x="1313" y="1031"/>
                    <a:pt x="1306" y="1027"/>
                    <a:pt x="1299" y="1024"/>
                  </a:cubicBezTo>
                  <a:lnTo>
                    <a:pt x="1299" y="1024"/>
                  </a:lnTo>
                  <a:cubicBezTo>
                    <a:pt x="1306" y="1027"/>
                    <a:pt x="1313" y="1031"/>
                    <a:pt x="1320" y="1034"/>
                  </a:cubicBezTo>
                  <a:lnTo>
                    <a:pt x="1320" y="1034"/>
                  </a:lnTo>
                  <a:cubicBezTo>
                    <a:pt x="1319" y="1033"/>
                    <a:pt x="1309" y="1023"/>
                    <a:pt x="1298" y="1023"/>
                  </a:cubicBezTo>
                  <a:lnTo>
                    <a:pt x="1298" y="1023"/>
                  </a:lnTo>
                  <a:cubicBezTo>
                    <a:pt x="1262" y="1005"/>
                    <a:pt x="1225" y="987"/>
                    <a:pt x="1188" y="968"/>
                  </a:cubicBezTo>
                  <a:cubicBezTo>
                    <a:pt x="1111" y="924"/>
                    <a:pt x="1045" y="880"/>
                    <a:pt x="968" y="836"/>
                  </a:cubicBezTo>
                  <a:cubicBezTo>
                    <a:pt x="891" y="782"/>
                    <a:pt x="804" y="738"/>
                    <a:pt x="727" y="683"/>
                  </a:cubicBezTo>
                  <a:cubicBezTo>
                    <a:pt x="694" y="661"/>
                    <a:pt x="672" y="639"/>
                    <a:pt x="639" y="617"/>
                  </a:cubicBezTo>
                  <a:cubicBezTo>
                    <a:pt x="606" y="595"/>
                    <a:pt x="573" y="573"/>
                    <a:pt x="540" y="551"/>
                  </a:cubicBezTo>
                  <a:lnTo>
                    <a:pt x="419" y="452"/>
                  </a:lnTo>
                  <a:cubicBezTo>
                    <a:pt x="386" y="441"/>
                    <a:pt x="364" y="419"/>
                    <a:pt x="342" y="397"/>
                  </a:cubicBezTo>
                  <a:cubicBezTo>
                    <a:pt x="276" y="331"/>
                    <a:pt x="210" y="276"/>
                    <a:pt x="155" y="210"/>
                  </a:cubicBezTo>
                  <a:cubicBezTo>
                    <a:pt x="155" y="210"/>
                    <a:pt x="155" y="199"/>
                    <a:pt x="155" y="199"/>
                  </a:cubicBezTo>
                  <a:cubicBezTo>
                    <a:pt x="166" y="188"/>
                    <a:pt x="166" y="188"/>
                    <a:pt x="177" y="188"/>
                  </a:cubicBezTo>
                  <a:close/>
                  <a:moveTo>
                    <a:pt x="177" y="1"/>
                  </a:moveTo>
                  <a:cubicBezTo>
                    <a:pt x="144" y="1"/>
                    <a:pt x="122" y="12"/>
                    <a:pt x="100" y="23"/>
                  </a:cubicBezTo>
                  <a:cubicBezTo>
                    <a:pt x="45" y="45"/>
                    <a:pt x="12" y="100"/>
                    <a:pt x="1" y="155"/>
                  </a:cubicBezTo>
                  <a:cubicBezTo>
                    <a:pt x="1" y="188"/>
                    <a:pt x="12" y="221"/>
                    <a:pt x="23" y="254"/>
                  </a:cubicBezTo>
                  <a:cubicBezTo>
                    <a:pt x="34" y="276"/>
                    <a:pt x="45" y="309"/>
                    <a:pt x="67" y="331"/>
                  </a:cubicBezTo>
                  <a:cubicBezTo>
                    <a:pt x="111" y="386"/>
                    <a:pt x="155" y="430"/>
                    <a:pt x="199" y="474"/>
                  </a:cubicBezTo>
                  <a:cubicBezTo>
                    <a:pt x="232" y="507"/>
                    <a:pt x="265" y="540"/>
                    <a:pt x="298" y="562"/>
                  </a:cubicBezTo>
                  <a:cubicBezTo>
                    <a:pt x="331" y="595"/>
                    <a:pt x="364" y="617"/>
                    <a:pt x="397" y="639"/>
                  </a:cubicBezTo>
                  <a:cubicBezTo>
                    <a:pt x="540" y="749"/>
                    <a:pt x="672" y="847"/>
                    <a:pt x="815" y="935"/>
                  </a:cubicBezTo>
                  <a:cubicBezTo>
                    <a:pt x="891" y="979"/>
                    <a:pt x="968" y="1034"/>
                    <a:pt x="1056" y="1078"/>
                  </a:cubicBezTo>
                  <a:cubicBezTo>
                    <a:pt x="1122" y="1122"/>
                    <a:pt x="1199" y="1166"/>
                    <a:pt x="1276" y="1199"/>
                  </a:cubicBezTo>
                  <a:lnTo>
                    <a:pt x="1287" y="1199"/>
                  </a:lnTo>
                  <a:cubicBezTo>
                    <a:pt x="1474" y="1287"/>
                    <a:pt x="1661" y="1364"/>
                    <a:pt x="1859" y="1430"/>
                  </a:cubicBezTo>
                  <a:cubicBezTo>
                    <a:pt x="2024" y="1485"/>
                    <a:pt x="2189" y="1529"/>
                    <a:pt x="2354" y="1573"/>
                  </a:cubicBezTo>
                  <a:cubicBezTo>
                    <a:pt x="2519" y="1628"/>
                    <a:pt x="2673" y="1672"/>
                    <a:pt x="2838" y="1727"/>
                  </a:cubicBezTo>
                  <a:cubicBezTo>
                    <a:pt x="2992" y="1771"/>
                    <a:pt x="3157" y="1826"/>
                    <a:pt x="3311" y="1892"/>
                  </a:cubicBezTo>
                  <a:cubicBezTo>
                    <a:pt x="3465" y="1947"/>
                    <a:pt x="3619" y="2013"/>
                    <a:pt x="3773" y="2079"/>
                  </a:cubicBezTo>
                  <a:cubicBezTo>
                    <a:pt x="3916" y="2145"/>
                    <a:pt x="4059" y="2211"/>
                    <a:pt x="4202" y="2277"/>
                  </a:cubicBezTo>
                  <a:cubicBezTo>
                    <a:pt x="4356" y="2354"/>
                    <a:pt x="4510" y="2420"/>
                    <a:pt x="4664" y="2486"/>
                  </a:cubicBezTo>
                  <a:cubicBezTo>
                    <a:pt x="4817" y="2563"/>
                    <a:pt x="4982" y="2629"/>
                    <a:pt x="5147" y="2695"/>
                  </a:cubicBezTo>
                  <a:lnTo>
                    <a:pt x="5136" y="2695"/>
                  </a:lnTo>
                  <a:cubicBezTo>
                    <a:pt x="5147" y="2695"/>
                    <a:pt x="5158" y="2695"/>
                    <a:pt x="5169" y="2706"/>
                  </a:cubicBezTo>
                  <a:lnTo>
                    <a:pt x="5213" y="2706"/>
                  </a:lnTo>
                  <a:cubicBezTo>
                    <a:pt x="5235" y="2695"/>
                    <a:pt x="5257" y="2684"/>
                    <a:pt x="5268" y="2662"/>
                  </a:cubicBezTo>
                  <a:cubicBezTo>
                    <a:pt x="5290" y="2640"/>
                    <a:pt x="5290" y="2607"/>
                    <a:pt x="5279" y="2585"/>
                  </a:cubicBezTo>
                  <a:cubicBezTo>
                    <a:pt x="5268" y="2552"/>
                    <a:pt x="5257" y="2530"/>
                    <a:pt x="5235" y="2508"/>
                  </a:cubicBezTo>
                  <a:cubicBezTo>
                    <a:pt x="5246" y="2508"/>
                    <a:pt x="5246" y="2519"/>
                    <a:pt x="5246" y="2519"/>
                  </a:cubicBezTo>
                  <a:cubicBezTo>
                    <a:pt x="5290" y="2530"/>
                    <a:pt x="5334" y="2541"/>
                    <a:pt x="5378" y="2552"/>
                  </a:cubicBezTo>
                  <a:cubicBezTo>
                    <a:pt x="5400" y="2563"/>
                    <a:pt x="5422" y="2563"/>
                    <a:pt x="5455" y="2563"/>
                  </a:cubicBezTo>
                  <a:cubicBezTo>
                    <a:pt x="5477" y="2552"/>
                    <a:pt x="5488" y="2541"/>
                    <a:pt x="5499" y="2519"/>
                  </a:cubicBezTo>
                  <a:cubicBezTo>
                    <a:pt x="5499" y="2508"/>
                    <a:pt x="5510" y="2497"/>
                    <a:pt x="5499" y="2475"/>
                  </a:cubicBezTo>
                  <a:cubicBezTo>
                    <a:pt x="5499" y="2475"/>
                    <a:pt x="5499" y="2464"/>
                    <a:pt x="5499" y="2464"/>
                  </a:cubicBezTo>
                  <a:cubicBezTo>
                    <a:pt x="5488" y="2453"/>
                    <a:pt x="5477" y="2450"/>
                    <a:pt x="5466" y="2450"/>
                  </a:cubicBezTo>
                  <a:cubicBezTo>
                    <a:pt x="5455" y="2450"/>
                    <a:pt x="5444" y="2453"/>
                    <a:pt x="5433" y="2453"/>
                  </a:cubicBezTo>
                  <a:cubicBezTo>
                    <a:pt x="5389" y="2453"/>
                    <a:pt x="5345" y="2431"/>
                    <a:pt x="5301" y="2409"/>
                  </a:cubicBezTo>
                  <a:cubicBezTo>
                    <a:pt x="5268" y="2398"/>
                    <a:pt x="5235" y="2387"/>
                    <a:pt x="5213" y="2376"/>
                  </a:cubicBezTo>
                  <a:cubicBezTo>
                    <a:pt x="5059" y="2299"/>
                    <a:pt x="4916" y="2222"/>
                    <a:pt x="4773" y="2145"/>
                  </a:cubicBezTo>
                  <a:cubicBezTo>
                    <a:pt x="4631" y="2068"/>
                    <a:pt x="4499" y="1991"/>
                    <a:pt x="4356" y="1903"/>
                  </a:cubicBezTo>
                  <a:cubicBezTo>
                    <a:pt x="4224" y="1815"/>
                    <a:pt x="4081" y="1727"/>
                    <a:pt x="3949" y="1650"/>
                  </a:cubicBezTo>
                  <a:cubicBezTo>
                    <a:pt x="3872" y="1595"/>
                    <a:pt x="3784" y="1540"/>
                    <a:pt x="3707" y="1496"/>
                  </a:cubicBezTo>
                  <a:cubicBezTo>
                    <a:pt x="3630" y="1452"/>
                    <a:pt x="3564" y="1408"/>
                    <a:pt x="3487" y="1364"/>
                  </a:cubicBezTo>
                  <a:cubicBezTo>
                    <a:pt x="3344" y="1276"/>
                    <a:pt x="3190" y="1188"/>
                    <a:pt x="3036" y="1111"/>
                  </a:cubicBezTo>
                  <a:cubicBezTo>
                    <a:pt x="2893" y="1034"/>
                    <a:pt x="2739" y="957"/>
                    <a:pt x="2585" y="891"/>
                  </a:cubicBezTo>
                  <a:cubicBezTo>
                    <a:pt x="2266" y="749"/>
                    <a:pt x="1936" y="617"/>
                    <a:pt x="1617" y="496"/>
                  </a:cubicBezTo>
                  <a:cubicBezTo>
                    <a:pt x="1298" y="375"/>
                    <a:pt x="979" y="243"/>
                    <a:pt x="650" y="133"/>
                  </a:cubicBezTo>
                  <a:cubicBezTo>
                    <a:pt x="573" y="100"/>
                    <a:pt x="507" y="78"/>
                    <a:pt x="430" y="56"/>
                  </a:cubicBezTo>
                  <a:cubicBezTo>
                    <a:pt x="386" y="45"/>
                    <a:pt x="342" y="34"/>
                    <a:pt x="298" y="23"/>
                  </a:cubicBezTo>
                  <a:cubicBezTo>
                    <a:pt x="276" y="23"/>
                    <a:pt x="254" y="12"/>
                    <a:pt x="232" y="12"/>
                  </a:cubicBezTo>
                  <a:cubicBezTo>
                    <a:pt x="221" y="12"/>
                    <a:pt x="199" y="1"/>
                    <a:pt x="177"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6">
              <a:extLst>
                <a:ext uri="{FF2B5EF4-FFF2-40B4-BE49-F238E27FC236}">
                  <a16:creationId xmlns:a16="http://schemas.microsoft.com/office/drawing/2014/main" id="{5134D6DC-760A-28A8-790A-31558FF08CA1}"/>
                </a:ext>
              </a:extLst>
            </p:cNvPr>
            <p:cNvSpPr/>
            <p:nvPr/>
          </p:nvSpPr>
          <p:spPr>
            <a:xfrm>
              <a:off x="3786075" y="-823075"/>
              <a:ext cx="7725" cy="38800"/>
            </a:xfrm>
            <a:custGeom>
              <a:avLst/>
              <a:gdLst/>
              <a:ahLst/>
              <a:cxnLst/>
              <a:rect l="l" t="t" r="r" b="b"/>
              <a:pathLst>
                <a:path w="309" h="1552" extrusionOk="0">
                  <a:moveTo>
                    <a:pt x="243" y="1"/>
                  </a:moveTo>
                  <a:cubicBezTo>
                    <a:pt x="221" y="1"/>
                    <a:pt x="199" y="23"/>
                    <a:pt x="177" y="34"/>
                  </a:cubicBezTo>
                  <a:cubicBezTo>
                    <a:pt x="177" y="56"/>
                    <a:pt x="166" y="67"/>
                    <a:pt x="155" y="78"/>
                  </a:cubicBezTo>
                  <a:cubicBezTo>
                    <a:pt x="155" y="89"/>
                    <a:pt x="155" y="89"/>
                    <a:pt x="155" y="100"/>
                  </a:cubicBezTo>
                  <a:cubicBezTo>
                    <a:pt x="144" y="111"/>
                    <a:pt x="144" y="133"/>
                    <a:pt x="133" y="144"/>
                  </a:cubicBezTo>
                  <a:cubicBezTo>
                    <a:pt x="122" y="210"/>
                    <a:pt x="100" y="287"/>
                    <a:pt x="89" y="363"/>
                  </a:cubicBezTo>
                  <a:cubicBezTo>
                    <a:pt x="78" y="418"/>
                    <a:pt x="67" y="484"/>
                    <a:pt x="56" y="550"/>
                  </a:cubicBezTo>
                  <a:cubicBezTo>
                    <a:pt x="45" y="616"/>
                    <a:pt x="34" y="682"/>
                    <a:pt x="34" y="748"/>
                  </a:cubicBezTo>
                  <a:cubicBezTo>
                    <a:pt x="23" y="814"/>
                    <a:pt x="12" y="891"/>
                    <a:pt x="12" y="957"/>
                  </a:cubicBezTo>
                  <a:cubicBezTo>
                    <a:pt x="12" y="1023"/>
                    <a:pt x="1" y="1089"/>
                    <a:pt x="1" y="1155"/>
                  </a:cubicBezTo>
                  <a:cubicBezTo>
                    <a:pt x="1" y="1188"/>
                    <a:pt x="1" y="1232"/>
                    <a:pt x="1" y="1265"/>
                  </a:cubicBezTo>
                  <a:lnTo>
                    <a:pt x="1" y="1331"/>
                  </a:lnTo>
                  <a:lnTo>
                    <a:pt x="1" y="1375"/>
                  </a:lnTo>
                  <a:cubicBezTo>
                    <a:pt x="1" y="1397"/>
                    <a:pt x="1" y="1419"/>
                    <a:pt x="1" y="1441"/>
                  </a:cubicBezTo>
                  <a:cubicBezTo>
                    <a:pt x="1" y="1463"/>
                    <a:pt x="1" y="1485"/>
                    <a:pt x="12" y="1518"/>
                  </a:cubicBezTo>
                  <a:lnTo>
                    <a:pt x="1" y="1507"/>
                  </a:lnTo>
                  <a:lnTo>
                    <a:pt x="1" y="1507"/>
                  </a:lnTo>
                  <a:cubicBezTo>
                    <a:pt x="12" y="1529"/>
                    <a:pt x="12" y="1551"/>
                    <a:pt x="34" y="1551"/>
                  </a:cubicBezTo>
                  <a:lnTo>
                    <a:pt x="45" y="1551"/>
                  </a:lnTo>
                  <a:cubicBezTo>
                    <a:pt x="56" y="1540"/>
                    <a:pt x="56" y="1518"/>
                    <a:pt x="56" y="1507"/>
                  </a:cubicBezTo>
                  <a:cubicBezTo>
                    <a:pt x="45" y="1485"/>
                    <a:pt x="45" y="1463"/>
                    <a:pt x="45" y="1441"/>
                  </a:cubicBezTo>
                  <a:lnTo>
                    <a:pt x="45" y="1375"/>
                  </a:lnTo>
                  <a:cubicBezTo>
                    <a:pt x="45" y="1331"/>
                    <a:pt x="56" y="1287"/>
                    <a:pt x="56" y="1243"/>
                  </a:cubicBezTo>
                  <a:cubicBezTo>
                    <a:pt x="67" y="1100"/>
                    <a:pt x="89" y="968"/>
                    <a:pt x="111" y="836"/>
                  </a:cubicBezTo>
                  <a:cubicBezTo>
                    <a:pt x="133" y="704"/>
                    <a:pt x="166" y="572"/>
                    <a:pt x="199" y="440"/>
                  </a:cubicBezTo>
                  <a:cubicBezTo>
                    <a:pt x="210" y="396"/>
                    <a:pt x="232" y="342"/>
                    <a:pt x="243" y="287"/>
                  </a:cubicBezTo>
                  <a:cubicBezTo>
                    <a:pt x="254" y="265"/>
                    <a:pt x="265" y="232"/>
                    <a:pt x="276" y="210"/>
                  </a:cubicBezTo>
                  <a:cubicBezTo>
                    <a:pt x="287" y="188"/>
                    <a:pt x="298" y="166"/>
                    <a:pt x="298" y="144"/>
                  </a:cubicBezTo>
                  <a:cubicBezTo>
                    <a:pt x="309" y="111"/>
                    <a:pt x="309" y="78"/>
                    <a:pt x="298" y="56"/>
                  </a:cubicBezTo>
                  <a:cubicBezTo>
                    <a:pt x="298" y="45"/>
                    <a:pt x="287" y="34"/>
                    <a:pt x="276" y="23"/>
                  </a:cubicBezTo>
                  <a:cubicBezTo>
                    <a:pt x="265" y="12"/>
                    <a:pt x="254" y="1"/>
                    <a:pt x="243"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6">
              <a:extLst>
                <a:ext uri="{FF2B5EF4-FFF2-40B4-BE49-F238E27FC236}">
                  <a16:creationId xmlns:a16="http://schemas.microsoft.com/office/drawing/2014/main" id="{1806A7DC-E497-7CCC-053A-80112EEA5A57}"/>
                </a:ext>
              </a:extLst>
            </p:cNvPr>
            <p:cNvSpPr/>
            <p:nvPr/>
          </p:nvSpPr>
          <p:spPr>
            <a:xfrm>
              <a:off x="3790750" y="-820525"/>
              <a:ext cx="11300" cy="46425"/>
            </a:xfrm>
            <a:custGeom>
              <a:avLst/>
              <a:gdLst/>
              <a:ahLst/>
              <a:cxnLst/>
              <a:rect l="l" t="t" r="r" b="b"/>
              <a:pathLst>
                <a:path w="452" h="1857" extrusionOk="0">
                  <a:moveTo>
                    <a:pt x="380" y="0"/>
                  </a:moveTo>
                  <a:cubicBezTo>
                    <a:pt x="375" y="0"/>
                    <a:pt x="369" y="3"/>
                    <a:pt x="364" y="9"/>
                  </a:cubicBezTo>
                  <a:cubicBezTo>
                    <a:pt x="342" y="9"/>
                    <a:pt x="320" y="42"/>
                    <a:pt x="320" y="53"/>
                  </a:cubicBezTo>
                  <a:cubicBezTo>
                    <a:pt x="309" y="75"/>
                    <a:pt x="309" y="86"/>
                    <a:pt x="309" y="108"/>
                  </a:cubicBezTo>
                  <a:cubicBezTo>
                    <a:pt x="298" y="108"/>
                    <a:pt x="298" y="119"/>
                    <a:pt x="298" y="130"/>
                  </a:cubicBezTo>
                  <a:cubicBezTo>
                    <a:pt x="298" y="152"/>
                    <a:pt x="298" y="163"/>
                    <a:pt x="298" y="185"/>
                  </a:cubicBezTo>
                  <a:cubicBezTo>
                    <a:pt x="298" y="218"/>
                    <a:pt x="298" y="250"/>
                    <a:pt x="287" y="272"/>
                  </a:cubicBezTo>
                  <a:cubicBezTo>
                    <a:pt x="276" y="415"/>
                    <a:pt x="265" y="547"/>
                    <a:pt x="243" y="679"/>
                  </a:cubicBezTo>
                  <a:cubicBezTo>
                    <a:pt x="243" y="734"/>
                    <a:pt x="232" y="800"/>
                    <a:pt x="221" y="855"/>
                  </a:cubicBezTo>
                  <a:cubicBezTo>
                    <a:pt x="199" y="921"/>
                    <a:pt x="188" y="987"/>
                    <a:pt x="177" y="1053"/>
                  </a:cubicBezTo>
                  <a:cubicBezTo>
                    <a:pt x="144" y="1185"/>
                    <a:pt x="122" y="1328"/>
                    <a:pt x="89" y="1460"/>
                  </a:cubicBezTo>
                  <a:lnTo>
                    <a:pt x="45" y="1647"/>
                  </a:lnTo>
                  <a:cubicBezTo>
                    <a:pt x="34" y="1680"/>
                    <a:pt x="23" y="1713"/>
                    <a:pt x="12" y="1746"/>
                  </a:cubicBezTo>
                  <a:cubicBezTo>
                    <a:pt x="12" y="1768"/>
                    <a:pt x="12" y="1779"/>
                    <a:pt x="1" y="1801"/>
                  </a:cubicBezTo>
                  <a:cubicBezTo>
                    <a:pt x="1" y="1812"/>
                    <a:pt x="1" y="1823"/>
                    <a:pt x="1" y="1834"/>
                  </a:cubicBezTo>
                  <a:cubicBezTo>
                    <a:pt x="1" y="1834"/>
                    <a:pt x="12" y="1845"/>
                    <a:pt x="12" y="1845"/>
                  </a:cubicBezTo>
                  <a:cubicBezTo>
                    <a:pt x="12" y="1856"/>
                    <a:pt x="23" y="1856"/>
                    <a:pt x="23" y="1856"/>
                  </a:cubicBezTo>
                  <a:lnTo>
                    <a:pt x="34" y="1856"/>
                  </a:lnTo>
                  <a:cubicBezTo>
                    <a:pt x="56" y="1856"/>
                    <a:pt x="67" y="1823"/>
                    <a:pt x="67" y="1801"/>
                  </a:cubicBezTo>
                  <a:cubicBezTo>
                    <a:pt x="78" y="1779"/>
                    <a:pt x="78" y="1757"/>
                    <a:pt x="89" y="1746"/>
                  </a:cubicBezTo>
                  <a:cubicBezTo>
                    <a:pt x="100" y="1702"/>
                    <a:pt x="111" y="1658"/>
                    <a:pt x="122" y="1614"/>
                  </a:cubicBezTo>
                  <a:cubicBezTo>
                    <a:pt x="144" y="1537"/>
                    <a:pt x="166" y="1460"/>
                    <a:pt x="188" y="1383"/>
                  </a:cubicBezTo>
                  <a:cubicBezTo>
                    <a:pt x="232" y="1251"/>
                    <a:pt x="265" y="1108"/>
                    <a:pt x="309" y="965"/>
                  </a:cubicBezTo>
                  <a:cubicBezTo>
                    <a:pt x="320" y="910"/>
                    <a:pt x="331" y="844"/>
                    <a:pt x="353" y="789"/>
                  </a:cubicBezTo>
                  <a:cubicBezTo>
                    <a:pt x="364" y="723"/>
                    <a:pt x="375" y="657"/>
                    <a:pt x="386" y="580"/>
                  </a:cubicBezTo>
                  <a:cubicBezTo>
                    <a:pt x="408" y="459"/>
                    <a:pt x="430" y="327"/>
                    <a:pt x="441" y="196"/>
                  </a:cubicBezTo>
                  <a:cubicBezTo>
                    <a:pt x="441" y="185"/>
                    <a:pt x="441" y="163"/>
                    <a:pt x="441" y="152"/>
                  </a:cubicBezTo>
                  <a:cubicBezTo>
                    <a:pt x="452" y="108"/>
                    <a:pt x="441" y="75"/>
                    <a:pt x="430" y="42"/>
                  </a:cubicBezTo>
                  <a:cubicBezTo>
                    <a:pt x="419" y="31"/>
                    <a:pt x="408" y="20"/>
                    <a:pt x="397" y="9"/>
                  </a:cubicBezTo>
                  <a:cubicBezTo>
                    <a:pt x="391" y="3"/>
                    <a:pt x="386" y="0"/>
                    <a:pt x="38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6">
              <a:extLst>
                <a:ext uri="{FF2B5EF4-FFF2-40B4-BE49-F238E27FC236}">
                  <a16:creationId xmlns:a16="http://schemas.microsoft.com/office/drawing/2014/main" id="{4D6CF507-0FEF-FEDE-2480-ED4C06E23C23}"/>
                </a:ext>
              </a:extLst>
            </p:cNvPr>
            <p:cNvSpPr/>
            <p:nvPr/>
          </p:nvSpPr>
          <p:spPr>
            <a:xfrm>
              <a:off x="3790200" y="-917850"/>
              <a:ext cx="11850" cy="83800"/>
            </a:xfrm>
            <a:custGeom>
              <a:avLst/>
              <a:gdLst/>
              <a:ahLst/>
              <a:cxnLst/>
              <a:rect l="l" t="t" r="r" b="b"/>
              <a:pathLst>
                <a:path w="474" h="3352" extrusionOk="0">
                  <a:moveTo>
                    <a:pt x="397" y="0"/>
                  </a:moveTo>
                  <a:cubicBezTo>
                    <a:pt x="386" y="0"/>
                    <a:pt x="375" y="3"/>
                    <a:pt x="364" y="9"/>
                  </a:cubicBezTo>
                  <a:cubicBezTo>
                    <a:pt x="342" y="31"/>
                    <a:pt x="331" y="42"/>
                    <a:pt x="320" y="64"/>
                  </a:cubicBezTo>
                  <a:lnTo>
                    <a:pt x="320" y="86"/>
                  </a:lnTo>
                  <a:cubicBezTo>
                    <a:pt x="309" y="108"/>
                    <a:pt x="298" y="130"/>
                    <a:pt x="298" y="141"/>
                  </a:cubicBezTo>
                  <a:cubicBezTo>
                    <a:pt x="298" y="141"/>
                    <a:pt x="308" y="130"/>
                    <a:pt x="309" y="130"/>
                  </a:cubicBezTo>
                  <a:lnTo>
                    <a:pt x="309" y="130"/>
                  </a:lnTo>
                  <a:cubicBezTo>
                    <a:pt x="298" y="141"/>
                    <a:pt x="298" y="152"/>
                    <a:pt x="298" y="152"/>
                  </a:cubicBezTo>
                  <a:cubicBezTo>
                    <a:pt x="298" y="152"/>
                    <a:pt x="298" y="152"/>
                    <a:pt x="298" y="141"/>
                  </a:cubicBezTo>
                  <a:cubicBezTo>
                    <a:pt x="298" y="145"/>
                    <a:pt x="298" y="149"/>
                    <a:pt x="297" y="153"/>
                  </a:cubicBezTo>
                  <a:lnTo>
                    <a:pt x="297" y="153"/>
                  </a:lnTo>
                  <a:lnTo>
                    <a:pt x="293" y="161"/>
                  </a:lnTo>
                  <a:lnTo>
                    <a:pt x="293" y="161"/>
                  </a:lnTo>
                  <a:cubicBezTo>
                    <a:pt x="292" y="162"/>
                    <a:pt x="290" y="163"/>
                    <a:pt x="287" y="163"/>
                  </a:cubicBezTo>
                  <a:cubicBezTo>
                    <a:pt x="265" y="295"/>
                    <a:pt x="243" y="415"/>
                    <a:pt x="221" y="547"/>
                  </a:cubicBezTo>
                  <a:cubicBezTo>
                    <a:pt x="199" y="701"/>
                    <a:pt x="166" y="855"/>
                    <a:pt x="155" y="998"/>
                  </a:cubicBezTo>
                  <a:cubicBezTo>
                    <a:pt x="133" y="1152"/>
                    <a:pt x="111" y="1317"/>
                    <a:pt x="100" y="1471"/>
                  </a:cubicBezTo>
                  <a:cubicBezTo>
                    <a:pt x="67" y="1790"/>
                    <a:pt x="34" y="2109"/>
                    <a:pt x="23" y="2428"/>
                  </a:cubicBezTo>
                  <a:cubicBezTo>
                    <a:pt x="12" y="2593"/>
                    <a:pt x="1" y="2758"/>
                    <a:pt x="1" y="2934"/>
                  </a:cubicBezTo>
                  <a:cubicBezTo>
                    <a:pt x="1" y="3011"/>
                    <a:pt x="1" y="3088"/>
                    <a:pt x="1" y="3165"/>
                  </a:cubicBezTo>
                  <a:lnTo>
                    <a:pt x="1" y="3220"/>
                  </a:lnTo>
                  <a:cubicBezTo>
                    <a:pt x="1" y="3242"/>
                    <a:pt x="12" y="3264"/>
                    <a:pt x="12" y="3286"/>
                  </a:cubicBezTo>
                  <a:cubicBezTo>
                    <a:pt x="23" y="3308"/>
                    <a:pt x="34" y="3319"/>
                    <a:pt x="45" y="3330"/>
                  </a:cubicBezTo>
                  <a:lnTo>
                    <a:pt x="45" y="3341"/>
                  </a:lnTo>
                  <a:cubicBezTo>
                    <a:pt x="45" y="3341"/>
                    <a:pt x="56" y="3352"/>
                    <a:pt x="67" y="3352"/>
                  </a:cubicBezTo>
                  <a:lnTo>
                    <a:pt x="78" y="3352"/>
                  </a:lnTo>
                  <a:cubicBezTo>
                    <a:pt x="78" y="3352"/>
                    <a:pt x="89" y="3341"/>
                    <a:pt x="100" y="3341"/>
                  </a:cubicBezTo>
                  <a:cubicBezTo>
                    <a:pt x="111" y="3330"/>
                    <a:pt x="111" y="3308"/>
                    <a:pt x="111" y="3297"/>
                  </a:cubicBezTo>
                  <a:cubicBezTo>
                    <a:pt x="111" y="3275"/>
                    <a:pt x="111" y="3264"/>
                    <a:pt x="100" y="3253"/>
                  </a:cubicBezTo>
                  <a:cubicBezTo>
                    <a:pt x="100" y="3249"/>
                    <a:pt x="99" y="3248"/>
                    <a:pt x="97" y="3248"/>
                  </a:cubicBezTo>
                  <a:cubicBezTo>
                    <a:pt x="94" y="3248"/>
                    <a:pt x="89" y="3253"/>
                    <a:pt x="89" y="3253"/>
                  </a:cubicBezTo>
                  <a:lnTo>
                    <a:pt x="89" y="3176"/>
                  </a:lnTo>
                  <a:cubicBezTo>
                    <a:pt x="89" y="3000"/>
                    <a:pt x="111" y="2824"/>
                    <a:pt x="122" y="2648"/>
                  </a:cubicBezTo>
                  <a:cubicBezTo>
                    <a:pt x="133" y="2494"/>
                    <a:pt x="155" y="2351"/>
                    <a:pt x="166" y="2197"/>
                  </a:cubicBezTo>
                  <a:cubicBezTo>
                    <a:pt x="188" y="2032"/>
                    <a:pt x="199" y="1867"/>
                    <a:pt x="221" y="1702"/>
                  </a:cubicBezTo>
                  <a:cubicBezTo>
                    <a:pt x="243" y="1548"/>
                    <a:pt x="265" y="1394"/>
                    <a:pt x="287" y="1240"/>
                  </a:cubicBezTo>
                  <a:cubicBezTo>
                    <a:pt x="309" y="1086"/>
                    <a:pt x="331" y="943"/>
                    <a:pt x="353" y="789"/>
                  </a:cubicBezTo>
                  <a:cubicBezTo>
                    <a:pt x="375" y="635"/>
                    <a:pt x="397" y="481"/>
                    <a:pt x="430" y="328"/>
                  </a:cubicBezTo>
                  <a:lnTo>
                    <a:pt x="452" y="229"/>
                  </a:lnTo>
                  <a:lnTo>
                    <a:pt x="463" y="163"/>
                  </a:lnTo>
                  <a:cubicBezTo>
                    <a:pt x="463" y="141"/>
                    <a:pt x="474" y="119"/>
                    <a:pt x="463" y="97"/>
                  </a:cubicBezTo>
                  <a:cubicBezTo>
                    <a:pt x="463" y="64"/>
                    <a:pt x="452" y="20"/>
                    <a:pt x="430" y="9"/>
                  </a:cubicBezTo>
                  <a:cubicBezTo>
                    <a:pt x="419" y="3"/>
                    <a:pt x="408" y="0"/>
                    <a:pt x="39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46">
              <a:extLst>
                <a:ext uri="{FF2B5EF4-FFF2-40B4-BE49-F238E27FC236}">
                  <a16:creationId xmlns:a16="http://schemas.microsoft.com/office/drawing/2014/main" id="{3523F4B1-4E2B-B20A-1B90-19592DB0CF00}"/>
                </a:ext>
              </a:extLst>
            </p:cNvPr>
            <p:cNvSpPr/>
            <p:nvPr/>
          </p:nvSpPr>
          <p:spPr>
            <a:xfrm>
              <a:off x="3799825" y="-916625"/>
              <a:ext cx="7725" cy="90000"/>
            </a:xfrm>
            <a:custGeom>
              <a:avLst/>
              <a:gdLst/>
              <a:ahLst/>
              <a:cxnLst/>
              <a:rect l="l" t="t" r="r" b="b"/>
              <a:pathLst>
                <a:path w="309" h="3600" extrusionOk="0">
                  <a:moveTo>
                    <a:pt x="74" y="1"/>
                  </a:moveTo>
                  <a:cubicBezTo>
                    <a:pt x="68" y="1"/>
                    <a:pt x="62" y="2"/>
                    <a:pt x="56" y="4"/>
                  </a:cubicBezTo>
                  <a:cubicBezTo>
                    <a:pt x="23" y="26"/>
                    <a:pt x="12" y="70"/>
                    <a:pt x="12" y="103"/>
                  </a:cubicBezTo>
                  <a:cubicBezTo>
                    <a:pt x="12" y="125"/>
                    <a:pt x="1" y="136"/>
                    <a:pt x="12" y="158"/>
                  </a:cubicBezTo>
                  <a:cubicBezTo>
                    <a:pt x="12" y="169"/>
                    <a:pt x="12" y="180"/>
                    <a:pt x="12" y="202"/>
                  </a:cubicBezTo>
                  <a:cubicBezTo>
                    <a:pt x="34" y="279"/>
                    <a:pt x="45" y="366"/>
                    <a:pt x="56" y="443"/>
                  </a:cubicBezTo>
                  <a:cubicBezTo>
                    <a:pt x="78" y="531"/>
                    <a:pt x="89" y="619"/>
                    <a:pt x="100" y="707"/>
                  </a:cubicBezTo>
                  <a:cubicBezTo>
                    <a:pt x="111" y="795"/>
                    <a:pt x="122" y="894"/>
                    <a:pt x="133" y="982"/>
                  </a:cubicBezTo>
                  <a:cubicBezTo>
                    <a:pt x="155" y="1158"/>
                    <a:pt x="155" y="1334"/>
                    <a:pt x="166" y="1510"/>
                  </a:cubicBezTo>
                  <a:cubicBezTo>
                    <a:pt x="177" y="1862"/>
                    <a:pt x="166" y="2214"/>
                    <a:pt x="166" y="2566"/>
                  </a:cubicBezTo>
                  <a:cubicBezTo>
                    <a:pt x="166" y="2742"/>
                    <a:pt x="166" y="2918"/>
                    <a:pt x="177" y="3094"/>
                  </a:cubicBezTo>
                  <a:cubicBezTo>
                    <a:pt x="177" y="3182"/>
                    <a:pt x="188" y="3270"/>
                    <a:pt x="188" y="3358"/>
                  </a:cubicBezTo>
                  <a:cubicBezTo>
                    <a:pt x="188" y="3402"/>
                    <a:pt x="188" y="3446"/>
                    <a:pt x="199" y="3490"/>
                  </a:cubicBezTo>
                  <a:cubicBezTo>
                    <a:pt x="199" y="3501"/>
                    <a:pt x="199" y="3512"/>
                    <a:pt x="199" y="3523"/>
                  </a:cubicBezTo>
                  <a:cubicBezTo>
                    <a:pt x="199" y="3534"/>
                    <a:pt x="199" y="3545"/>
                    <a:pt x="199" y="3556"/>
                  </a:cubicBezTo>
                  <a:cubicBezTo>
                    <a:pt x="210" y="3567"/>
                    <a:pt x="221" y="3589"/>
                    <a:pt x="232" y="3600"/>
                  </a:cubicBezTo>
                  <a:cubicBezTo>
                    <a:pt x="243" y="3600"/>
                    <a:pt x="254" y="3589"/>
                    <a:pt x="254" y="3578"/>
                  </a:cubicBezTo>
                  <a:cubicBezTo>
                    <a:pt x="265" y="3567"/>
                    <a:pt x="265" y="3545"/>
                    <a:pt x="265" y="3534"/>
                  </a:cubicBezTo>
                  <a:lnTo>
                    <a:pt x="265" y="3457"/>
                  </a:lnTo>
                  <a:cubicBezTo>
                    <a:pt x="265" y="3413"/>
                    <a:pt x="265" y="3358"/>
                    <a:pt x="265" y="3303"/>
                  </a:cubicBezTo>
                  <a:cubicBezTo>
                    <a:pt x="265" y="3196"/>
                    <a:pt x="265" y="3090"/>
                    <a:pt x="265" y="2984"/>
                  </a:cubicBezTo>
                  <a:cubicBezTo>
                    <a:pt x="265" y="2940"/>
                    <a:pt x="265" y="2896"/>
                    <a:pt x="265" y="2852"/>
                  </a:cubicBezTo>
                  <a:cubicBezTo>
                    <a:pt x="276" y="2489"/>
                    <a:pt x="298" y="2126"/>
                    <a:pt x="309" y="1763"/>
                  </a:cubicBezTo>
                  <a:cubicBezTo>
                    <a:pt x="309" y="1576"/>
                    <a:pt x="309" y="1400"/>
                    <a:pt x="309" y="1213"/>
                  </a:cubicBezTo>
                  <a:cubicBezTo>
                    <a:pt x="309" y="1125"/>
                    <a:pt x="309" y="1037"/>
                    <a:pt x="298" y="960"/>
                  </a:cubicBezTo>
                  <a:cubicBezTo>
                    <a:pt x="287" y="861"/>
                    <a:pt x="287" y="773"/>
                    <a:pt x="265" y="685"/>
                  </a:cubicBezTo>
                  <a:cubicBezTo>
                    <a:pt x="243" y="509"/>
                    <a:pt x="221" y="344"/>
                    <a:pt x="188" y="169"/>
                  </a:cubicBezTo>
                  <a:cubicBezTo>
                    <a:pt x="188" y="147"/>
                    <a:pt x="188" y="125"/>
                    <a:pt x="177" y="103"/>
                  </a:cubicBezTo>
                  <a:cubicBezTo>
                    <a:pt x="166" y="81"/>
                    <a:pt x="155" y="59"/>
                    <a:pt x="144" y="37"/>
                  </a:cubicBezTo>
                  <a:cubicBezTo>
                    <a:pt x="126" y="19"/>
                    <a:pt x="100" y="1"/>
                    <a:pt x="7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46">
              <a:extLst>
                <a:ext uri="{FF2B5EF4-FFF2-40B4-BE49-F238E27FC236}">
                  <a16:creationId xmlns:a16="http://schemas.microsoft.com/office/drawing/2014/main" id="{2A1232A3-D2C6-6E62-E196-4D36615E0DE1}"/>
                </a:ext>
              </a:extLst>
            </p:cNvPr>
            <p:cNvSpPr/>
            <p:nvPr/>
          </p:nvSpPr>
          <p:spPr>
            <a:xfrm>
              <a:off x="3630200" y="-868150"/>
              <a:ext cx="137225" cy="86800"/>
            </a:xfrm>
            <a:custGeom>
              <a:avLst/>
              <a:gdLst/>
              <a:ahLst/>
              <a:cxnLst/>
              <a:rect l="l" t="t" r="r" b="b"/>
              <a:pathLst>
                <a:path w="5489" h="3472" extrusionOk="0">
                  <a:moveTo>
                    <a:pt x="220" y="220"/>
                  </a:moveTo>
                  <a:cubicBezTo>
                    <a:pt x="242" y="220"/>
                    <a:pt x="264" y="231"/>
                    <a:pt x="286" y="242"/>
                  </a:cubicBezTo>
                  <a:cubicBezTo>
                    <a:pt x="352" y="253"/>
                    <a:pt x="418" y="275"/>
                    <a:pt x="484" y="297"/>
                  </a:cubicBezTo>
                  <a:cubicBezTo>
                    <a:pt x="660" y="363"/>
                    <a:pt x="836" y="418"/>
                    <a:pt x="1012" y="484"/>
                  </a:cubicBezTo>
                  <a:cubicBezTo>
                    <a:pt x="1177" y="550"/>
                    <a:pt x="1353" y="627"/>
                    <a:pt x="1518" y="693"/>
                  </a:cubicBezTo>
                  <a:cubicBezTo>
                    <a:pt x="1771" y="803"/>
                    <a:pt x="2002" y="924"/>
                    <a:pt x="2233" y="1067"/>
                  </a:cubicBezTo>
                  <a:cubicBezTo>
                    <a:pt x="2552" y="1265"/>
                    <a:pt x="2871" y="1474"/>
                    <a:pt x="3179" y="1683"/>
                  </a:cubicBezTo>
                  <a:cubicBezTo>
                    <a:pt x="3333" y="1782"/>
                    <a:pt x="3487" y="1892"/>
                    <a:pt x="3652" y="2002"/>
                  </a:cubicBezTo>
                  <a:cubicBezTo>
                    <a:pt x="3795" y="2101"/>
                    <a:pt x="3949" y="2199"/>
                    <a:pt x="4091" y="2309"/>
                  </a:cubicBezTo>
                  <a:cubicBezTo>
                    <a:pt x="4267" y="2441"/>
                    <a:pt x="4454" y="2573"/>
                    <a:pt x="4630" y="2694"/>
                  </a:cubicBezTo>
                  <a:cubicBezTo>
                    <a:pt x="4652" y="2716"/>
                    <a:pt x="4663" y="2727"/>
                    <a:pt x="4685" y="2749"/>
                  </a:cubicBezTo>
                  <a:cubicBezTo>
                    <a:pt x="4740" y="2782"/>
                    <a:pt x="4784" y="2826"/>
                    <a:pt x="4839" y="2870"/>
                  </a:cubicBezTo>
                  <a:cubicBezTo>
                    <a:pt x="4916" y="2925"/>
                    <a:pt x="4982" y="2991"/>
                    <a:pt x="5059" y="3046"/>
                  </a:cubicBezTo>
                  <a:cubicBezTo>
                    <a:pt x="5103" y="3090"/>
                    <a:pt x="5147" y="3123"/>
                    <a:pt x="5191" y="3167"/>
                  </a:cubicBezTo>
                  <a:lnTo>
                    <a:pt x="5180" y="3167"/>
                  </a:lnTo>
                  <a:cubicBezTo>
                    <a:pt x="5004" y="3101"/>
                    <a:pt x="4828" y="3035"/>
                    <a:pt x="4652" y="2980"/>
                  </a:cubicBezTo>
                  <a:cubicBezTo>
                    <a:pt x="4465" y="2925"/>
                    <a:pt x="4289" y="2859"/>
                    <a:pt x="4113" y="2804"/>
                  </a:cubicBezTo>
                  <a:cubicBezTo>
                    <a:pt x="4036" y="2771"/>
                    <a:pt x="3949" y="2738"/>
                    <a:pt x="3872" y="2694"/>
                  </a:cubicBezTo>
                  <a:lnTo>
                    <a:pt x="3619" y="2584"/>
                  </a:lnTo>
                  <a:cubicBezTo>
                    <a:pt x="3564" y="2562"/>
                    <a:pt x="3509" y="2540"/>
                    <a:pt x="3454" y="2518"/>
                  </a:cubicBezTo>
                  <a:cubicBezTo>
                    <a:pt x="3388" y="2485"/>
                    <a:pt x="3333" y="2452"/>
                    <a:pt x="3267" y="2408"/>
                  </a:cubicBezTo>
                  <a:cubicBezTo>
                    <a:pt x="3157" y="2353"/>
                    <a:pt x="3047" y="2287"/>
                    <a:pt x="2937" y="2221"/>
                  </a:cubicBezTo>
                  <a:cubicBezTo>
                    <a:pt x="2772" y="2123"/>
                    <a:pt x="2618" y="2024"/>
                    <a:pt x="2464" y="1925"/>
                  </a:cubicBezTo>
                  <a:cubicBezTo>
                    <a:pt x="2376" y="1870"/>
                    <a:pt x="2277" y="1815"/>
                    <a:pt x="2189" y="1771"/>
                  </a:cubicBezTo>
                  <a:cubicBezTo>
                    <a:pt x="2112" y="1727"/>
                    <a:pt x="2035" y="1683"/>
                    <a:pt x="1969" y="1628"/>
                  </a:cubicBezTo>
                  <a:cubicBezTo>
                    <a:pt x="1804" y="1529"/>
                    <a:pt x="1639" y="1430"/>
                    <a:pt x="1485" y="1320"/>
                  </a:cubicBezTo>
                  <a:cubicBezTo>
                    <a:pt x="1397" y="1254"/>
                    <a:pt x="1320" y="1188"/>
                    <a:pt x="1232" y="1133"/>
                  </a:cubicBezTo>
                  <a:cubicBezTo>
                    <a:pt x="1166" y="1078"/>
                    <a:pt x="1089" y="1023"/>
                    <a:pt x="1023" y="968"/>
                  </a:cubicBezTo>
                  <a:cubicBezTo>
                    <a:pt x="1001" y="935"/>
                    <a:pt x="968" y="913"/>
                    <a:pt x="935" y="891"/>
                  </a:cubicBezTo>
                  <a:cubicBezTo>
                    <a:pt x="792" y="770"/>
                    <a:pt x="649" y="638"/>
                    <a:pt x="506" y="506"/>
                  </a:cubicBezTo>
                  <a:cubicBezTo>
                    <a:pt x="440" y="440"/>
                    <a:pt x="374" y="374"/>
                    <a:pt x="319" y="308"/>
                  </a:cubicBezTo>
                  <a:cubicBezTo>
                    <a:pt x="286" y="275"/>
                    <a:pt x="253" y="253"/>
                    <a:pt x="220" y="220"/>
                  </a:cubicBezTo>
                  <a:close/>
                  <a:moveTo>
                    <a:pt x="99" y="0"/>
                  </a:moveTo>
                  <a:cubicBezTo>
                    <a:pt x="78" y="0"/>
                    <a:pt x="67" y="0"/>
                    <a:pt x="56" y="11"/>
                  </a:cubicBezTo>
                  <a:cubicBezTo>
                    <a:pt x="34" y="11"/>
                    <a:pt x="34" y="22"/>
                    <a:pt x="23" y="33"/>
                  </a:cubicBezTo>
                  <a:cubicBezTo>
                    <a:pt x="1" y="55"/>
                    <a:pt x="1" y="88"/>
                    <a:pt x="1" y="110"/>
                  </a:cubicBezTo>
                  <a:cubicBezTo>
                    <a:pt x="1" y="121"/>
                    <a:pt x="1" y="143"/>
                    <a:pt x="12" y="154"/>
                  </a:cubicBezTo>
                  <a:cubicBezTo>
                    <a:pt x="23" y="176"/>
                    <a:pt x="34" y="198"/>
                    <a:pt x="56" y="231"/>
                  </a:cubicBezTo>
                  <a:cubicBezTo>
                    <a:pt x="67" y="242"/>
                    <a:pt x="78" y="264"/>
                    <a:pt x="99" y="275"/>
                  </a:cubicBezTo>
                  <a:cubicBezTo>
                    <a:pt x="121" y="319"/>
                    <a:pt x="154" y="352"/>
                    <a:pt x="187" y="385"/>
                  </a:cubicBezTo>
                  <a:cubicBezTo>
                    <a:pt x="319" y="528"/>
                    <a:pt x="451" y="660"/>
                    <a:pt x="594" y="792"/>
                  </a:cubicBezTo>
                  <a:cubicBezTo>
                    <a:pt x="726" y="924"/>
                    <a:pt x="869" y="1056"/>
                    <a:pt x="1012" y="1177"/>
                  </a:cubicBezTo>
                  <a:lnTo>
                    <a:pt x="1144" y="1287"/>
                  </a:lnTo>
                  <a:cubicBezTo>
                    <a:pt x="1177" y="1320"/>
                    <a:pt x="1221" y="1342"/>
                    <a:pt x="1265" y="1375"/>
                  </a:cubicBezTo>
                  <a:cubicBezTo>
                    <a:pt x="1331" y="1430"/>
                    <a:pt x="1408" y="1485"/>
                    <a:pt x="1485" y="1551"/>
                  </a:cubicBezTo>
                  <a:cubicBezTo>
                    <a:pt x="1562" y="1606"/>
                    <a:pt x="1639" y="1661"/>
                    <a:pt x="1727" y="1716"/>
                  </a:cubicBezTo>
                  <a:cubicBezTo>
                    <a:pt x="1793" y="1760"/>
                    <a:pt x="1870" y="1815"/>
                    <a:pt x="1947" y="1859"/>
                  </a:cubicBezTo>
                  <a:cubicBezTo>
                    <a:pt x="2112" y="1958"/>
                    <a:pt x="2277" y="2057"/>
                    <a:pt x="2431" y="2166"/>
                  </a:cubicBezTo>
                  <a:cubicBezTo>
                    <a:pt x="2596" y="2265"/>
                    <a:pt x="2750" y="2375"/>
                    <a:pt x="2915" y="2485"/>
                  </a:cubicBezTo>
                  <a:cubicBezTo>
                    <a:pt x="3003" y="2529"/>
                    <a:pt x="3080" y="2584"/>
                    <a:pt x="3168" y="2639"/>
                  </a:cubicBezTo>
                  <a:cubicBezTo>
                    <a:pt x="3245" y="2683"/>
                    <a:pt x="3322" y="2727"/>
                    <a:pt x="3410" y="2771"/>
                  </a:cubicBezTo>
                  <a:cubicBezTo>
                    <a:pt x="3487" y="2815"/>
                    <a:pt x="3575" y="2848"/>
                    <a:pt x="3663" y="2892"/>
                  </a:cubicBezTo>
                  <a:cubicBezTo>
                    <a:pt x="3762" y="2936"/>
                    <a:pt x="3850" y="2980"/>
                    <a:pt x="3938" y="3024"/>
                  </a:cubicBezTo>
                  <a:cubicBezTo>
                    <a:pt x="4113" y="3090"/>
                    <a:pt x="4289" y="3156"/>
                    <a:pt x="4465" y="3211"/>
                  </a:cubicBezTo>
                  <a:cubicBezTo>
                    <a:pt x="4641" y="3277"/>
                    <a:pt x="4817" y="3332"/>
                    <a:pt x="5004" y="3398"/>
                  </a:cubicBezTo>
                  <a:cubicBezTo>
                    <a:pt x="5037" y="3409"/>
                    <a:pt x="5081" y="3420"/>
                    <a:pt x="5125" y="3442"/>
                  </a:cubicBezTo>
                  <a:cubicBezTo>
                    <a:pt x="5147" y="3442"/>
                    <a:pt x="5169" y="3453"/>
                    <a:pt x="5191" y="3464"/>
                  </a:cubicBezTo>
                  <a:lnTo>
                    <a:pt x="5202" y="3464"/>
                  </a:lnTo>
                  <a:cubicBezTo>
                    <a:pt x="5216" y="3469"/>
                    <a:pt x="5230" y="3471"/>
                    <a:pt x="5243" y="3471"/>
                  </a:cubicBezTo>
                  <a:cubicBezTo>
                    <a:pt x="5262" y="3471"/>
                    <a:pt x="5282" y="3466"/>
                    <a:pt x="5301" y="3453"/>
                  </a:cubicBezTo>
                  <a:cubicBezTo>
                    <a:pt x="5323" y="3442"/>
                    <a:pt x="5345" y="3420"/>
                    <a:pt x="5356" y="3398"/>
                  </a:cubicBezTo>
                  <a:cubicBezTo>
                    <a:pt x="5367" y="3376"/>
                    <a:pt x="5367" y="3354"/>
                    <a:pt x="5356" y="3332"/>
                  </a:cubicBezTo>
                  <a:lnTo>
                    <a:pt x="5356" y="3332"/>
                  </a:lnTo>
                  <a:cubicBezTo>
                    <a:pt x="5378" y="3343"/>
                    <a:pt x="5389" y="3365"/>
                    <a:pt x="5411" y="3387"/>
                  </a:cubicBezTo>
                  <a:cubicBezTo>
                    <a:pt x="5422" y="3398"/>
                    <a:pt x="5433" y="3409"/>
                    <a:pt x="5444" y="3420"/>
                  </a:cubicBezTo>
                  <a:cubicBezTo>
                    <a:pt x="5444" y="3420"/>
                    <a:pt x="5444" y="3431"/>
                    <a:pt x="5455" y="3431"/>
                  </a:cubicBezTo>
                  <a:cubicBezTo>
                    <a:pt x="5455" y="3431"/>
                    <a:pt x="5477" y="3442"/>
                    <a:pt x="5477" y="3442"/>
                  </a:cubicBezTo>
                  <a:cubicBezTo>
                    <a:pt x="5488" y="3431"/>
                    <a:pt x="5488" y="3431"/>
                    <a:pt x="5488" y="3420"/>
                  </a:cubicBezTo>
                  <a:cubicBezTo>
                    <a:pt x="5488" y="3409"/>
                    <a:pt x="5477" y="3387"/>
                    <a:pt x="5466" y="3376"/>
                  </a:cubicBezTo>
                  <a:cubicBezTo>
                    <a:pt x="5433" y="3332"/>
                    <a:pt x="5400" y="3299"/>
                    <a:pt x="5367" y="3266"/>
                  </a:cubicBezTo>
                  <a:cubicBezTo>
                    <a:pt x="5334" y="3233"/>
                    <a:pt x="5312" y="3211"/>
                    <a:pt x="5290" y="3189"/>
                  </a:cubicBezTo>
                  <a:cubicBezTo>
                    <a:pt x="5246" y="3145"/>
                    <a:pt x="5202" y="3101"/>
                    <a:pt x="5158" y="3057"/>
                  </a:cubicBezTo>
                  <a:cubicBezTo>
                    <a:pt x="5136" y="3035"/>
                    <a:pt x="5114" y="3013"/>
                    <a:pt x="5092" y="2991"/>
                  </a:cubicBezTo>
                  <a:cubicBezTo>
                    <a:pt x="4949" y="2870"/>
                    <a:pt x="4806" y="2749"/>
                    <a:pt x="4663" y="2628"/>
                  </a:cubicBezTo>
                  <a:lnTo>
                    <a:pt x="4630" y="2606"/>
                  </a:lnTo>
                  <a:cubicBezTo>
                    <a:pt x="4586" y="2573"/>
                    <a:pt x="4553" y="2551"/>
                    <a:pt x="4509" y="2518"/>
                  </a:cubicBezTo>
                  <a:cubicBezTo>
                    <a:pt x="4410" y="2441"/>
                    <a:pt x="4300" y="2364"/>
                    <a:pt x="4201" y="2287"/>
                  </a:cubicBezTo>
                  <a:cubicBezTo>
                    <a:pt x="4069" y="2188"/>
                    <a:pt x="3949" y="2101"/>
                    <a:pt x="3828" y="2013"/>
                  </a:cubicBezTo>
                  <a:cubicBezTo>
                    <a:pt x="3498" y="1771"/>
                    <a:pt x="3168" y="1540"/>
                    <a:pt x="2838" y="1298"/>
                  </a:cubicBezTo>
                  <a:cubicBezTo>
                    <a:pt x="2695" y="1199"/>
                    <a:pt x="2552" y="1100"/>
                    <a:pt x="2398" y="1001"/>
                  </a:cubicBezTo>
                  <a:cubicBezTo>
                    <a:pt x="2354" y="968"/>
                    <a:pt x="2310" y="946"/>
                    <a:pt x="2266" y="913"/>
                  </a:cubicBezTo>
                  <a:cubicBezTo>
                    <a:pt x="2222" y="891"/>
                    <a:pt x="2178" y="858"/>
                    <a:pt x="2145" y="836"/>
                  </a:cubicBezTo>
                  <a:cubicBezTo>
                    <a:pt x="2057" y="792"/>
                    <a:pt x="1980" y="748"/>
                    <a:pt x="1892" y="704"/>
                  </a:cubicBezTo>
                  <a:cubicBezTo>
                    <a:pt x="1727" y="605"/>
                    <a:pt x="1562" y="528"/>
                    <a:pt x="1397" y="462"/>
                  </a:cubicBezTo>
                  <a:cubicBezTo>
                    <a:pt x="1221" y="385"/>
                    <a:pt x="1034" y="308"/>
                    <a:pt x="858" y="242"/>
                  </a:cubicBezTo>
                  <a:cubicBezTo>
                    <a:pt x="682" y="187"/>
                    <a:pt x="506" y="121"/>
                    <a:pt x="341" y="66"/>
                  </a:cubicBezTo>
                  <a:cubicBezTo>
                    <a:pt x="297" y="44"/>
                    <a:pt x="253" y="33"/>
                    <a:pt x="209" y="22"/>
                  </a:cubicBezTo>
                  <a:cubicBezTo>
                    <a:pt x="187" y="11"/>
                    <a:pt x="165" y="11"/>
                    <a:pt x="132" y="11"/>
                  </a:cubicBezTo>
                  <a:cubicBezTo>
                    <a:pt x="121" y="0"/>
                    <a:pt x="110" y="0"/>
                    <a:pt x="99"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46">
              <a:extLst>
                <a:ext uri="{FF2B5EF4-FFF2-40B4-BE49-F238E27FC236}">
                  <a16:creationId xmlns:a16="http://schemas.microsoft.com/office/drawing/2014/main" id="{68AF6D37-C670-36A7-951A-549C7AD1C152}"/>
                </a:ext>
              </a:extLst>
            </p:cNvPr>
            <p:cNvSpPr/>
            <p:nvPr/>
          </p:nvSpPr>
          <p:spPr>
            <a:xfrm>
              <a:off x="3662650" y="-792275"/>
              <a:ext cx="133350" cy="86625"/>
            </a:xfrm>
            <a:custGeom>
              <a:avLst/>
              <a:gdLst/>
              <a:ahLst/>
              <a:cxnLst/>
              <a:rect l="l" t="t" r="r" b="b"/>
              <a:pathLst>
                <a:path w="5334" h="3465" extrusionOk="0">
                  <a:moveTo>
                    <a:pt x="231" y="297"/>
                  </a:moveTo>
                  <a:lnTo>
                    <a:pt x="231" y="297"/>
                  </a:lnTo>
                  <a:cubicBezTo>
                    <a:pt x="286" y="330"/>
                    <a:pt x="341" y="363"/>
                    <a:pt x="396" y="396"/>
                  </a:cubicBezTo>
                  <a:cubicBezTo>
                    <a:pt x="682" y="561"/>
                    <a:pt x="979" y="715"/>
                    <a:pt x="1265" y="880"/>
                  </a:cubicBezTo>
                  <a:cubicBezTo>
                    <a:pt x="1419" y="968"/>
                    <a:pt x="1573" y="1045"/>
                    <a:pt x="1727" y="1133"/>
                  </a:cubicBezTo>
                  <a:cubicBezTo>
                    <a:pt x="1870" y="1210"/>
                    <a:pt x="2013" y="1298"/>
                    <a:pt x="2156" y="1375"/>
                  </a:cubicBezTo>
                  <a:cubicBezTo>
                    <a:pt x="2475" y="1540"/>
                    <a:pt x="2782" y="1705"/>
                    <a:pt x="3101" y="1870"/>
                  </a:cubicBezTo>
                  <a:cubicBezTo>
                    <a:pt x="3255" y="1936"/>
                    <a:pt x="3398" y="2024"/>
                    <a:pt x="3552" y="2101"/>
                  </a:cubicBezTo>
                  <a:cubicBezTo>
                    <a:pt x="3618" y="2134"/>
                    <a:pt x="3684" y="2178"/>
                    <a:pt x="3750" y="2211"/>
                  </a:cubicBezTo>
                  <a:cubicBezTo>
                    <a:pt x="3805" y="2244"/>
                    <a:pt x="3860" y="2277"/>
                    <a:pt x="3904" y="2299"/>
                  </a:cubicBezTo>
                  <a:cubicBezTo>
                    <a:pt x="3937" y="2321"/>
                    <a:pt x="3959" y="2332"/>
                    <a:pt x="3981" y="2343"/>
                  </a:cubicBezTo>
                  <a:cubicBezTo>
                    <a:pt x="4025" y="2376"/>
                    <a:pt x="4069" y="2398"/>
                    <a:pt x="4113" y="2431"/>
                  </a:cubicBezTo>
                  <a:cubicBezTo>
                    <a:pt x="4146" y="2453"/>
                    <a:pt x="4179" y="2464"/>
                    <a:pt x="4201" y="2486"/>
                  </a:cubicBezTo>
                  <a:cubicBezTo>
                    <a:pt x="4278" y="2541"/>
                    <a:pt x="4344" y="2585"/>
                    <a:pt x="4421" y="2640"/>
                  </a:cubicBezTo>
                  <a:cubicBezTo>
                    <a:pt x="4487" y="2695"/>
                    <a:pt x="4564" y="2750"/>
                    <a:pt x="4641" y="2805"/>
                  </a:cubicBezTo>
                  <a:cubicBezTo>
                    <a:pt x="4707" y="2860"/>
                    <a:pt x="4762" y="2904"/>
                    <a:pt x="4828" y="2958"/>
                  </a:cubicBezTo>
                  <a:lnTo>
                    <a:pt x="4890" y="3020"/>
                  </a:lnTo>
                  <a:lnTo>
                    <a:pt x="4890" y="3020"/>
                  </a:lnTo>
                  <a:cubicBezTo>
                    <a:pt x="4620" y="2944"/>
                    <a:pt x="4350" y="2857"/>
                    <a:pt x="4091" y="2750"/>
                  </a:cubicBezTo>
                  <a:cubicBezTo>
                    <a:pt x="3948" y="2684"/>
                    <a:pt x="3816" y="2618"/>
                    <a:pt x="3684" y="2552"/>
                  </a:cubicBezTo>
                  <a:cubicBezTo>
                    <a:pt x="3552" y="2486"/>
                    <a:pt x="3409" y="2420"/>
                    <a:pt x="3277" y="2365"/>
                  </a:cubicBezTo>
                  <a:cubicBezTo>
                    <a:pt x="3189" y="2321"/>
                    <a:pt x="3101" y="2288"/>
                    <a:pt x="3013" y="2244"/>
                  </a:cubicBezTo>
                  <a:cubicBezTo>
                    <a:pt x="2925" y="2211"/>
                    <a:pt x="2848" y="2178"/>
                    <a:pt x="2771" y="2145"/>
                  </a:cubicBezTo>
                  <a:cubicBezTo>
                    <a:pt x="2618" y="2079"/>
                    <a:pt x="2464" y="2024"/>
                    <a:pt x="2310" y="1958"/>
                  </a:cubicBezTo>
                  <a:cubicBezTo>
                    <a:pt x="2200" y="1903"/>
                    <a:pt x="2101" y="1859"/>
                    <a:pt x="2002" y="1804"/>
                  </a:cubicBezTo>
                  <a:cubicBezTo>
                    <a:pt x="1892" y="1749"/>
                    <a:pt x="1793" y="1683"/>
                    <a:pt x="1694" y="1617"/>
                  </a:cubicBezTo>
                  <a:cubicBezTo>
                    <a:pt x="1628" y="1573"/>
                    <a:pt x="1562" y="1529"/>
                    <a:pt x="1496" y="1485"/>
                  </a:cubicBezTo>
                  <a:cubicBezTo>
                    <a:pt x="1419" y="1430"/>
                    <a:pt x="1342" y="1375"/>
                    <a:pt x="1265" y="1320"/>
                  </a:cubicBezTo>
                  <a:cubicBezTo>
                    <a:pt x="1199" y="1276"/>
                    <a:pt x="1133" y="1221"/>
                    <a:pt x="1078" y="1177"/>
                  </a:cubicBezTo>
                  <a:cubicBezTo>
                    <a:pt x="1045" y="1155"/>
                    <a:pt x="1012" y="1122"/>
                    <a:pt x="979" y="1100"/>
                  </a:cubicBezTo>
                  <a:cubicBezTo>
                    <a:pt x="946" y="1067"/>
                    <a:pt x="913" y="1045"/>
                    <a:pt x="880" y="1012"/>
                  </a:cubicBezTo>
                  <a:cubicBezTo>
                    <a:pt x="869" y="1012"/>
                    <a:pt x="869" y="1012"/>
                    <a:pt x="858" y="1001"/>
                  </a:cubicBezTo>
                  <a:lnTo>
                    <a:pt x="858" y="1001"/>
                  </a:lnTo>
                  <a:cubicBezTo>
                    <a:pt x="869" y="1012"/>
                    <a:pt x="880" y="1012"/>
                    <a:pt x="880" y="1012"/>
                  </a:cubicBezTo>
                  <a:cubicBezTo>
                    <a:pt x="825" y="968"/>
                    <a:pt x="781" y="924"/>
                    <a:pt x="726" y="880"/>
                  </a:cubicBezTo>
                  <a:cubicBezTo>
                    <a:pt x="671" y="825"/>
                    <a:pt x="627" y="770"/>
                    <a:pt x="572" y="715"/>
                  </a:cubicBezTo>
                  <a:cubicBezTo>
                    <a:pt x="528" y="671"/>
                    <a:pt x="495" y="627"/>
                    <a:pt x="451" y="583"/>
                  </a:cubicBezTo>
                  <a:cubicBezTo>
                    <a:pt x="429" y="550"/>
                    <a:pt x="407" y="528"/>
                    <a:pt x="385" y="506"/>
                  </a:cubicBezTo>
                  <a:cubicBezTo>
                    <a:pt x="363" y="473"/>
                    <a:pt x="341" y="440"/>
                    <a:pt x="319" y="418"/>
                  </a:cubicBezTo>
                  <a:lnTo>
                    <a:pt x="319" y="418"/>
                  </a:lnTo>
                  <a:cubicBezTo>
                    <a:pt x="320" y="419"/>
                    <a:pt x="330" y="429"/>
                    <a:pt x="330" y="429"/>
                  </a:cubicBezTo>
                  <a:cubicBezTo>
                    <a:pt x="308" y="396"/>
                    <a:pt x="286" y="363"/>
                    <a:pt x="253" y="330"/>
                  </a:cubicBezTo>
                  <a:cubicBezTo>
                    <a:pt x="242" y="319"/>
                    <a:pt x="242" y="308"/>
                    <a:pt x="231" y="297"/>
                  </a:cubicBezTo>
                  <a:close/>
                  <a:moveTo>
                    <a:pt x="66" y="0"/>
                  </a:moveTo>
                  <a:cubicBezTo>
                    <a:pt x="44" y="0"/>
                    <a:pt x="33" y="11"/>
                    <a:pt x="22" y="22"/>
                  </a:cubicBezTo>
                  <a:cubicBezTo>
                    <a:pt x="11" y="33"/>
                    <a:pt x="11" y="44"/>
                    <a:pt x="0" y="66"/>
                  </a:cubicBezTo>
                  <a:cubicBezTo>
                    <a:pt x="0" y="99"/>
                    <a:pt x="0" y="121"/>
                    <a:pt x="11" y="143"/>
                  </a:cubicBezTo>
                  <a:cubicBezTo>
                    <a:pt x="11" y="165"/>
                    <a:pt x="11" y="187"/>
                    <a:pt x="22" y="209"/>
                  </a:cubicBezTo>
                  <a:cubicBezTo>
                    <a:pt x="33" y="242"/>
                    <a:pt x="44" y="275"/>
                    <a:pt x="66" y="308"/>
                  </a:cubicBezTo>
                  <a:cubicBezTo>
                    <a:pt x="88" y="341"/>
                    <a:pt x="110" y="374"/>
                    <a:pt x="132" y="407"/>
                  </a:cubicBezTo>
                  <a:cubicBezTo>
                    <a:pt x="165" y="462"/>
                    <a:pt x="198" y="506"/>
                    <a:pt x="231" y="561"/>
                  </a:cubicBezTo>
                  <a:cubicBezTo>
                    <a:pt x="264" y="605"/>
                    <a:pt x="297" y="649"/>
                    <a:pt x="330" y="682"/>
                  </a:cubicBezTo>
                  <a:cubicBezTo>
                    <a:pt x="352" y="704"/>
                    <a:pt x="363" y="737"/>
                    <a:pt x="385" y="759"/>
                  </a:cubicBezTo>
                  <a:cubicBezTo>
                    <a:pt x="407" y="781"/>
                    <a:pt x="429" y="803"/>
                    <a:pt x="451" y="825"/>
                  </a:cubicBezTo>
                  <a:cubicBezTo>
                    <a:pt x="506" y="891"/>
                    <a:pt x="561" y="946"/>
                    <a:pt x="616" y="1001"/>
                  </a:cubicBezTo>
                  <a:cubicBezTo>
                    <a:pt x="638" y="1034"/>
                    <a:pt x="671" y="1067"/>
                    <a:pt x="704" y="1089"/>
                  </a:cubicBezTo>
                  <a:cubicBezTo>
                    <a:pt x="726" y="1122"/>
                    <a:pt x="759" y="1144"/>
                    <a:pt x="792" y="1177"/>
                  </a:cubicBezTo>
                  <a:cubicBezTo>
                    <a:pt x="836" y="1210"/>
                    <a:pt x="869" y="1243"/>
                    <a:pt x="913" y="1276"/>
                  </a:cubicBezTo>
                  <a:cubicBezTo>
                    <a:pt x="946" y="1309"/>
                    <a:pt x="990" y="1342"/>
                    <a:pt x="1023" y="1375"/>
                  </a:cubicBezTo>
                  <a:cubicBezTo>
                    <a:pt x="1089" y="1419"/>
                    <a:pt x="1144" y="1463"/>
                    <a:pt x="1210" y="1518"/>
                  </a:cubicBezTo>
                  <a:cubicBezTo>
                    <a:pt x="1287" y="1573"/>
                    <a:pt x="1364" y="1628"/>
                    <a:pt x="1441" y="1683"/>
                  </a:cubicBezTo>
                  <a:cubicBezTo>
                    <a:pt x="1507" y="1727"/>
                    <a:pt x="1573" y="1771"/>
                    <a:pt x="1639" y="1826"/>
                  </a:cubicBezTo>
                  <a:cubicBezTo>
                    <a:pt x="1716" y="1870"/>
                    <a:pt x="1793" y="1914"/>
                    <a:pt x="1859" y="1958"/>
                  </a:cubicBezTo>
                  <a:cubicBezTo>
                    <a:pt x="1903" y="1980"/>
                    <a:pt x="1936" y="2002"/>
                    <a:pt x="1980" y="2024"/>
                  </a:cubicBezTo>
                  <a:cubicBezTo>
                    <a:pt x="2013" y="2046"/>
                    <a:pt x="2057" y="2068"/>
                    <a:pt x="2090" y="2090"/>
                  </a:cubicBezTo>
                  <a:cubicBezTo>
                    <a:pt x="2244" y="2167"/>
                    <a:pt x="2398" y="2233"/>
                    <a:pt x="2552" y="2299"/>
                  </a:cubicBezTo>
                  <a:lnTo>
                    <a:pt x="3024" y="2497"/>
                  </a:lnTo>
                  <a:cubicBezTo>
                    <a:pt x="3200" y="2574"/>
                    <a:pt x="3376" y="2662"/>
                    <a:pt x="3552" y="2750"/>
                  </a:cubicBezTo>
                  <a:cubicBezTo>
                    <a:pt x="3706" y="2827"/>
                    <a:pt x="3849" y="2904"/>
                    <a:pt x="4014" y="2980"/>
                  </a:cubicBezTo>
                  <a:cubicBezTo>
                    <a:pt x="4091" y="3013"/>
                    <a:pt x="4168" y="3046"/>
                    <a:pt x="4256" y="3079"/>
                  </a:cubicBezTo>
                  <a:cubicBezTo>
                    <a:pt x="4333" y="3112"/>
                    <a:pt x="4410" y="3134"/>
                    <a:pt x="4487" y="3156"/>
                  </a:cubicBezTo>
                  <a:cubicBezTo>
                    <a:pt x="4652" y="3211"/>
                    <a:pt x="4806" y="3255"/>
                    <a:pt x="4971" y="3299"/>
                  </a:cubicBezTo>
                  <a:cubicBezTo>
                    <a:pt x="5015" y="3310"/>
                    <a:pt x="5048" y="3310"/>
                    <a:pt x="5092" y="3321"/>
                  </a:cubicBezTo>
                  <a:cubicBezTo>
                    <a:pt x="5099" y="3321"/>
                    <a:pt x="5111" y="3326"/>
                    <a:pt x="5125" y="3326"/>
                  </a:cubicBezTo>
                  <a:cubicBezTo>
                    <a:pt x="5132" y="3326"/>
                    <a:pt x="5140" y="3325"/>
                    <a:pt x="5147" y="3321"/>
                  </a:cubicBezTo>
                  <a:cubicBezTo>
                    <a:pt x="5158" y="3321"/>
                    <a:pt x="5180" y="3310"/>
                    <a:pt x="5191" y="3310"/>
                  </a:cubicBezTo>
                  <a:cubicBezTo>
                    <a:pt x="5213" y="3332"/>
                    <a:pt x="5235" y="3365"/>
                    <a:pt x="5257" y="3387"/>
                  </a:cubicBezTo>
                  <a:cubicBezTo>
                    <a:pt x="5257" y="3398"/>
                    <a:pt x="5268" y="3409"/>
                    <a:pt x="5268" y="3420"/>
                  </a:cubicBezTo>
                  <a:cubicBezTo>
                    <a:pt x="5279" y="3431"/>
                    <a:pt x="5290" y="3442"/>
                    <a:pt x="5290" y="3453"/>
                  </a:cubicBezTo>
                  <a:cubicBezTo>
                    <a:pt x="5301" y="3453"/>
                    <a:pt x="5301" y="3464"/>
                    <a:pt x="5312" y="3464"/>
                  </a:cubicBezTo>
                  <a:lnTo>
                    <a:pt x="5323" y="3464"/>
                  </a:lnTo>
                  <a:cubicBezTo>
                    <a:pt x="5334" y="3442"/>
                    <a:pt x="5323" y="3409"/>
                    <a:pt x="5312" y="3387"/>
                  </a:cubicBezTo>
                  <a:cubicBezTo>
                    <a:pt x="5290" y="3365"/>
                    <a:pt x="5279" y="3343"/>
                    <a:pt x="5268" y="3321"/>
                  </a:cubicBezTo>
                  <a:cubicBezTo>
                    <a:pt x="5257" y="3299"/>
                    <a:pt x="5246" y="3277"/>
                    <a:pt x="5224" y="3266"/>
                  </a:cubicBezTo>
                  <a:cubicBezTo>
                    <a:pt x="5235" y="3255"/>
                    <a:pt x="5235" y="3244"/>
                    <a:pt x="5235" y="3233"/>
                  </a:cubicBezTo>
                  <a:cubicBezTo>
                    <a:pt x="5235" y="3211"/>
                    <a:pt x="5235" y="3189"/>
                    <a:pt x="5213" y="3167"/>
                  </a:cubicBezTo>
                  <a:cubicBezTo>
                    <a:pt x="5213" y="3156"/>
                    <a:pt x="5202" y="3134"/>
                    <a:pt x="5191" y="3123"/>
                  </a:cubicBezTo>
                  <a:cubicBezTo>
                    <a:pt x="5169" y="3112"/>
                    <a:pt x="5147" y="3101"/>
                    <a:pt x="5125" y="3090"/>
                  </a:cubicBezTo>
                  <a:cubicBezTo>
                    <a:pt x="5103" y="3079"/>
                    <a:pt x="5092" y="3079"/>
                    <a:pt x="5070" y="3068"/>
                  </a:cubicBezTo>
                  <a:lnTo>
                    <a:pt x="5059" y="3068"/>
                  </a:lnTo>
                  <a:lnTo>
                    <a:pt x="5004" y="3013"/>
                  </a:lnTo>
                  <a:cubicBezTo>
                    <a:pt x="4971" y="2980"/>
                    <a:pt x="4949" y="2958"/>
                    <a:pt x="4916" y="2936"/>
                  </a:cubicBezTo>
                  <a:cubicBezTo>
                    <a:pt x="4795" y="2816"/>
                    <a:pt x="4663" y="2706"/>
                    <a:pt x="4531" y="2607"/>
                  </a:cubicBezTo>
                  <a:cubicBezTo>
                    <a:pt x="4498" y="2574"/>
                    <a:pt x="4454" y="2541"/>
                    <a:pt x="4410" y="2508"/>
                  </a:cubicBezTo>
                  <a:cubicBezTo>
                    <a:pt x="4377" y="2486"/>
                    <a:pt x="4344" y="2464"/>
                    <a:pt x="4322" y="2442"/>
                  </a:cubicBezTo>
                  <a:cubicBezTo>
                    <a:pt x="4289" y="2420"/>
                    <a:pt x="4256" y="2387"/>
                    <a:pt x="4234" y="2376"/>
                  </a:cubicBezTo>
                  <a:cubicBezTo>
                    <a:pt x="4190" y="2343"/>
                    <a:pt x="4146" y="2310"/>
                    <a:pt x="4102" y="2288"/>
                  </a:cubicBezTo>
                  <a:cubicBezTo>
                    <a:pt x="4069" y="2266"/>
                    <a:pt x="4036" y="2244"/>
                    <a:pt x="4003" y="2222"/>
                  </a:cubicBezTo>
                  <a:cubicBezTo>
                    <a:pt x="3970" y="2200"/>
                    <a:pt x="3937" y="2178"/>
                    <a:pt x="3893" y="2156"/>
                  </a:cubicBezTo>
                  <a:cubicBezTo>
                    <a:pt x="3827" y="2112"/>
                    <a:pt x="3761" y="2068"/>
                    <a:pt x="3684" y="2035"/>
                  </a:cubicBezTo>
                  <a:cubicBezTo>
                    <a:pt x="3530" y="1936"/>
                    <a:pt x="3376" y="1848"/>
                    <a:pt x="3211" y="1760"/>
                  </a:cubicBezTo>
                  <a:cubicBezTo>
                    <a:pt x="3057" y="1683"/>
                    <a:pt x="2914" y="1606"/>
                    <a:pt x="2760" y="1518"/>
                  </a:cubicBezTo>
                  <a:cubicBezTo>
                    <a:pt x="2607" y="1441"/>
                    <a:pt x="2464" y="1364"/>
                    <a:pt x="2310" y="1276"/>
                  </a:cubicBezTo>
                  <a:cubicBezTo>
                    <a:pt x="2156" y="1188"/>
                    <a:pt x="2013" y="1100"/>
                    <a:pt x="1859" y="1012"/>
                  </a:cubicBezTo>
                  <a:cubicBezTo>
                    <a:pt x="1562" y="847"/>
                    <a:pt x="1265" y="682"/>
                    <a:pt x="968" y="517"/>
                  </a:cubicBezTo>
                  <a:cubicBezTo>
                    <a:pt x="825" y="429"/>
                    <a:pt x="671" y="341"/>
                    <a:pt x="517" y="264"/>
                  </a:cubicBezTo>
                  <a:cubicBezTo>
                    <a:pt x="451" y="220"/>
                    <a:pt x="374" y="176"/>
                    <a:pt x="308" y="132"/>
                  </a:cubicBezTo>
                  <a:cubicBezTo>
                    <a:pt x="275" y="110"/>
                    <a:pt x="242" y="99"/>
                    <a:pt x="209" y="77"/>
                  </a:cubicBezTo>
                  <a:cubicBezTo>
                    <a:pt x="187" y="66"/>
                    <a:pt x="176" y="55"/>
                    <a:pt x="154" y="44"/>
                  </a:cubicBezTo>
                  <a:cubicBezTo>
                    <a:pt x="154" y="33"/>
                    <a:pt x="143" y="33"/>
                    <a:pt x="132" y="22"/>
                  </a:cubicBezTo>
                  <a:cubicBezTo>
                    <a:pt x="121" y="22"/>
                    <a:pt x="110" y="11"/>
                    <a:pt x="99" y="11"/>
                  </a:cubicBezTo>
                  <a:cubicBezTo>
                    <a:pt x="99" y="0"/>
                    <a:pt x="88" y="0"/>
                    <a:pt x="7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6">
              <a:extLst>
                <a:ext uri="{FF2B5EF4-FFF2-40B4-BE49-F238E27FC236}">
                  <a16:creationId xmlns:a16="http://schemas.microsoft.com/office/drawing/2014/main" id="{1C2D215C-3EF5-2438-B90F-CDA6073CA215}"/>
                </a:ext>
              </a:extLst>
            </p:cNvPr>
            <p:cNvSpPr/>
            <p:nvPr/>
          </p:nvSpPr>
          <p:spPr>
            <a:xfrm>
              <a:off x="3691225" y="-703750"/>
              <a:ext cx="117425" cy="59400"/>
            </a:xfrm>
            <a:custGeom>
              <a:avLst/>
              <a:gdLst/>
              <a:ahLst/>
              <a:cxnLst/>
              <a:rect l="l" t="t" r="r" b="b"/>
              <a:pathLst>
                <a:path w="4697" h="2376" extrusionOk="0">
                  <a:moveTo>
                    <a:pt x="294" y="319"/>
                  </a:moveTo>
                  <a:cubicBezTo>
                    <a:pt x="295" y="319"/>
                    <a:pt x="297" y="319"/>
                    <a:pt x="298" y="319"/>
                  </a:cubicBezTo>
                  <a:cubicBezTo>
                    <a:pt x="474" y="418"/>
                    <a:pt x="639" y="517"/>
                    <a:pt x="815" y="605"/>
                  </a:cubicBezTo>
                  <a:cubicBezTo>
                    <a:pt x="991" y="704"/>
                    <a:pt x="1178" y="803"/>
                    <a:pt x="1354" y="880"/>
                  </a:cubicBezTo>
                  <a:lnTo>
                    <a:pt x="1343" y="880"/>
                  </a:lnTo>
                  <a:lnTo>
                    <a:pt x="1376" y="891"/>
                  </a:lnTo>
                  <a:lnTo>
                    <a:pt x="1442" y="913"/>
                  </a:lnTo>
                  <a:lnTo>
                    <a:pt x="1431" y="913"/>
                  </a:lnTo>
                  <a:cubicBezTo>
                    <a:pt x="1442" y="913"/>
                    <a:pt x="1453" y="924"/>
                    <a:pt x="1464" y="924"/>
                  </a:cubicBezTo>
                  <a:lnTo>
                    <a:pt x="1453" y="924"/>
                  </a:lnTo>
                  <a:cubicBezTo>
                    <a:pt x="1727" y="1045"/>
                    <a:pt x="2002" y="1144"/>
                    <a:pt x="2277" y="1254"/>
                  </a:cubicBezTo>
                  <a:cubicBezTo>
                    <a:pt x="2651" y="1408"/>
                    <a:pt x="3036" y="1551"/>
                    <a:pt x="3410" y="1705"/>
                  </a:cubicBezTo>
                  <a:cubicBezTo>
                    <a:pt x="3487" y="1738"/>
                    <a:pt x="3564" y="1771"/>
                    <a:pt x="3641" y="1804"/>
                  </a:cubicBezTo>
                  <a:cubicBezTo>
                    <a:pt x="3740" y="1859"/>
                    <a:pt x="3839" y="1903"/>
                    <a:pt x="3938" y="1947"/>
                  </a:cubicBezTo>
                  <a:cubicBezTo>
                    <a:pt x="3982" y="1969"/>
                    <a:pt x="4026" y="1991"/>
                    <a:pt x="4070" y="2013"/>
                  </a:cubicBezTo>
                  <a:cubicBezTo>
                    <a:pt x="4114" y="2024"/>
                    <a:pt x="4147" y="2046"/>
                    <a:pt x="4191" y="2068"/>
                  </a:cubicBezTo>
                  <a:cubicBezTo>
                    <a:pt x="4147" y="2068"/>
                    <a:pt x="4114" y="2057"/>
                    <a:pt x="4070" y="2057"/>
                  </a:cubicBezTo>
                  <a:lnTo>
                    <a:pt x="4048" y="2057"/>
                  </a:lnTo>
                  <a:cubicBezTo>
                    <a:pt x="4004" y="2057"/>
                    <a:pt x="3971" y="2046"/>
                    <a:pt x="3938" y="2046"/>
                  </a:cubicBezTo>
                  <a:cubicBezTo>
                    <a:pt x="3729" y="2024"/>
                    <a:pt x="3520" y="1980"/>
                    <a:pt x="3311" y="1947"/>
                  </a:cubicBezTo>
                  <a:cubicBezTo>
                    <a:pt x="3212" y="1925"/>
                    <a:pt x="3113" y="1903"/>
                    <a:pt x="3014" y="1892"/>
                  </a:cubicBezTo>
                  <a:cubicBezTo>
                    <a:pt x="2915" y="1870"/>
                    <a:pt x="2816" y="1859"/>
                    <a:pt x="2717" y="1837"/>
                  </a:cubicBezTo>
                  <a:cubicBezTo>
                    <a:pt x="2618" y="1815"/>
                    <a:pt x="2519" y="1793"/>
                    <a:pt x="2420" y="1760"/>
                  </a:cubicBezTo>
                  <a:cubicBezTo>
                    <a:pt x="2376" y="1749"/>
                    <a:pt x="2321" y="1738"/>
                    <a:pt x="2266" y="1716"/>
                  </a:cubicBezTo>
                  <a:cubicBezTo>
                    <a:pt x="2222" y="1705"/>
                    <a:pt x="2178" y="1683"/>
                    <a:pt x="2134" y="1661"/>
                  </a:cubicBezTo>
                  <a:cubicBezTo>
                    <a:pt x="2002" y="1606"/>
                    <a:pt x="1870" y="1540"/>
                    <a:pt x="1738" y="1463"/>
                  </a:cubicBezTo>
                  <a:cubicBezTo>
                    <a:pt x="1650" y="1419"/>
                    <a:pt x="1562" y="1364"/>
                    <a:pt x="1475" y="1309"/>
                  </a:cubicBezTo>
                  <a:cubicBezTo>
                    <a:pt x="1387" y="1243"/>
                    <a:pt x="1299" y="1188"/>
                    <a:pt x="1222" y="1133"/>
                  </a:cubicBezTo>
                  <a:cubicBezTo>
                    <a:pt x="1134" y="1078"/>
                    <a:pt x="1057" y="1012"/>
                    <a:pt x="980" y="957"/>
                  </a:cubicBezTo>
                  <a:cubicBezTo>
                    <a:pt x="892" y="891"/>
                    <a:pt x="815" y="825"/>
                    <a:pt x="727" y="770"/>
                  </a:cubicBezTo>
                  <a:cubicBezTo>
                    <a:pt x="639" y="682"/>
                    <a:pt x="551" y="605"/>
                    <a:pt x="463" y="517"/>
                  </a:cubicBezTo>
                  <a:cubicBezTo>
                    <a:pt x="400" y="454"/>
                    <a:pt x="347" y="391"/>
                    <a:pt x="294" y="319"/>
                  </a:cubicBezTo>
                  <a:close/>
                  <a:moveTo>
                    <a:pt x="4015" y="2354"/>
                  </a:moveTo>
                  <a:cubicBezTo>
                    <a:pt x="4026" y="2365"/>
                    <a:pt x="4037" y="2365"/>
                    <a:pt x="4037" y="2365"/>
                  </a:cubicBezTo>
                  <a:cubicBezTo>
                    <a:pt x="4026" y="2354"/>
                    <a:pt x="4026" y="2354"/>
                    <a:pt x="4015" y="2354"/>
                  </a:cubicBezTo>
                  <a:close/>
                  <a:moveTo>
                    <a:pt x="56" y="0"/>
                  </a:moveTo>
                  <a:cubicBezTo>
                    <a:pt x="45" y="11"/>
                    <a:pt x="34" y="22"/>
                    <a:pt x="34" y="33"/>
                  </a:cubicBezTo>
                  <a:cubicBezTo>
                    <a:pt x="23" y="44"/>
                    <a:pt x="12" y="66"/>
                    <a:pt x="12" y="88"/>
                  </a:cubicBezTo>
                  <a:lnTo>
                    <a:pt x="12" y="99"/>
                  </a:lnTo>
                  <a:cubicBezTo>
                    <a:pt x="1" y="121"/>
                    <a:pt x="12" y="143"/>
                    <a:pt x="12" y="165"/>
                  </a:cubicBezTo>
                  <a:cubicBezTo>
                    <a:pt x="12" y="165"/>
                    <a:pt x="12" y="176"/>
                    <a:pt x="12" y="176"/>
                  </a:cubicBezTo>
                  <a:cubicBezTo>
                    <a:pt x="23" y="198"/>
                    <a:pt x="23" y="209"/>
                    <a:pt x="34" y="220"/>
                  </a:cubicBezTo>
                  <a:cubicBezTo>
                    <a:pt x="45" y="253"/>
                    <a:pt x="56" y="286"/>
                    <a:pt x="67" y="319"/>
                  </a:cubicBezTo>
                  <a:cubicBezTo>
                    <a:pt x="78" y="341"/>
                    <a:pt x="89" y="352"/>
                    <a:pt x="111" y="374"/>
                  </a:cubicBezTo>
                  <a:cubicBezTo>
                    <a:pt x="122" y="407"/>
                    <a:pt x="144" y="429"/>
                    <a:pt x="155" y="462"/>
                  </a:cubicBezTo>
                  <a:lnTo>
                    <a:pt x="210" y="528"/>
                  </a:lnTo>
                  <a:cubicBezTo>
                    <a:pt x="331" y="682"/>
                    <a:pt x="474" y="825"/>
                    <a:pt x="628" y="968"/>
                  </a:cubicBezTo>
                  <a:cubicBezTo>
                    <a:pt x="672" y="1012"/>
                    <a:pt x="716" y="1045"/>
                    <a:pt x="760" y="1078"/>
                  </a:cubicBezTo>
                  <a:cubicBezTo>
                    <a:pt x="804" y="1122"/>
                    <a:pt x="848" y="1144"/>
                    <a:pt x="892" y="1188"/>
                  </a:cubicBezTo>
                  <a:cubicBezTo>
                    <a:pt x="969" y="1243"/>
                    <a:pt x="1046" y="1298"/>
                    <a:pt x="1123" y="1353"/>
                  </a:cubicBezTo>
                  <a:cubicBezTo>
                    <a:pt x="1299" y="1485"/>
                    <a:pt x="1464" y="1606"/>
                    <a:pt x="1639" y="1705"/>
                  </a:cubicBezTo>
                  <a:cubicBezTo>
                    <a:pt x="1727" y="1760"/>
                    <a:pt x="1826" y="1815"/>
                    <a:pt x="1914" y="1859"/>
                  </a:cubicBezTo>
                  <a:cubicBezTo>
                    <a:pt x="1969" y="1881"/>
                    <a:pt x="2013" y="1914"/>
                    <a:pt x="2068" y="1936"/>
                  </a:cubicBezTo>
                  <a:cubicBezTo>
                    <a:pt x="2090" y="1947"/>
                    <a:pt x="2123" y="1958"/>
                    <a:pt x="2145" y="1969"/>
                  </a:cubicBezTo>
                  <a:cubicBezTo>
                    <a:pt x="2167" y="1980"/>
                    <a:pt x="2189" y="1991"/>
                    <a:pt x="2211" y="1991"/>
                  </a:cubicBezTo>
                  <a:cubicBezTo>
                    <a:pt x="2255" y="2013"/>
                    <a:pt x="2310" y="2035"/>
                    <a:pt x="2354" y="2046"/>
                  </a:cubicBezTo>
                  <a:cubicBezTo>
                    <a:pt x="2409" y="2057"/>
                    <a:pt x="2464" y="2079"/>
                    <a:pt x="2519" y="2090"/>
                  </a:cubicBezTo>
                  <a:cubicBezTo>
                    <a:pt x="2552" y="2101"/>
                    <a:pt x="2585" y="2112"/>
                    <a:pt x="2618" y="2112"/>
                  </a:cubicBezTo>
                  <a:cubicBezTo>
                    <a:pt x="2684" y="2134"/>
                    <a:pt x="2750" y="2145"/>
                    <a:pt x="2827" y="2156"/>
                  </a:cubicBezTo>
                  <a:cubicBezTo>
                    <a:pt x="3014" y="2200"/>
                    <a:pt x="3212" y="2233"/>
                    <a:pt x="3410" y="2266"/>
                  </a:cubicBezTo>
                  <a:cubicBezTo>
                    <a:pt x="3509" y="2288"/>
                    <a:pt x="3619" y="2310"/>
                    <a:pt x="3718" y="2321"/>
                  </a:cubicBezTo>
                  <a:cubicBezTo>
                    <a:pt x="3828" y="2343"/>
                    <a:pt x="3927" y="2354"/>
                    <a:pt x="4037" y="2354"/>
                  </a:cubicBezTo>
                  <a:cubicBezTo>
                    <a:pt x="4037" y="2354"/>
                    <a:pt x="4048" y="2365"/>
                    <a:pt x="4059" y="2365"/>
                  </a:cubicBezTo>
                  <a:lnTo>
                    <a:pt x="4081" y="2365"/>
                  </a:lnTo>
                  <a:cubicBezTo>
                    <a:pt x="4158" y="2365"/>
                    <a:pt x="4246" y="2376"/>
                    <a:pt x="4323" y="2376"/>
                  </a:cubicBezTo>
                  <a:lnTo>
                    <a:pt x="4378" y="2376"/>
                  </a:lnTo>
                  <a:cubicBezTo>
                    <a:pt x="4400" y="2376"/>
                    <a:pt x="4411" y="2376"/>
                    <a:pt x="4433" y="2365"/>
                  </a:cubicBezTo>
                  <a:cubicBezTo>
                    <a:pt x="4433" y="2365"/>
                    <a:pt x="4444" y="2365"/>
                    <a:pt x="4455" y="2354"/>
                  </a:cubicBezTo>
                  <a:cubicBezTo>
                    <a:pt x="4466" y="2343"/>
                    <a:pt x="4477" y="2332"/>
                    <a:pt x="4488" y="2321"/>
                  </a:cubicBezTo>
                  <a:cubicBezTo>
                    <a:pt x="4499" y="2310"/>
                    <a:pt x="4510" y="2299"/>
                    <a:pt x="4510" y="2288"/>
                  </a:cubicBezTo>
                  <a:cubicBezTo>
                    <a:pt x="4521" y="2277"/>
                    <a:pt x="4521" y="2277"/>
                    <a:pt x="4521" y="2266"/>
                  </a:cubicBezTo>
                  <a:cubicBezTo>
                    <a:pt x="4543" y="2277"/>
                    <a:pt x="4565" y="2288"/>
                    <a:pt x="4587" y="2299"/>
                  </a:cubicBezTo>
                  <a:cubicBezTo>
                    <a:pt x="4598" y="2310"/>
                    <a:pt x="4609" y="2321"/>
                    <a:pt x="4620" y="2321"/>
                  </a:cubicBezTo>
                  <a:cubicBezTo>
                    <a:pt x="4631" y="2332"/>
                    <a:pt x="4642" y="2343"/>
                    <a:pt x="4653" y="2343"/>
                  </a:cubicBezTo>
                  <a:cubicBezTo>
                    <a:pt x="4656" y="2346"/>
                    <a:pt x="4660" y="2347"/>
                    <a:pt x="4665" y="2347"/>
                  </a:cubicBezTo>
                  <a:cubicBezTo>
                    <a:pt x="4676" y="2347"/>
                    <a:pt x="4689" y="2339"/>
                    <a:pt x="4697" y="2332"/>
                  </a:cubicBezTo>
                  <a:cubicBezTo>
                    <a:pt x="4697" y="2321"/>
                    <a:pt x="4686" y="2310"/>
                    <a:pt x="4686" y="2299"/>
                  </a:cubicBezTo>
                  <a:cubicBezTo>
                    <a:pt x="4675" y="2277"/>
                    <a:pt x="4653" y="2266"/>
                    <a:pt x="4631" y="2255"/>
                  </a:cubicBezTo>
                  <a:cubicBezTo>
                    <a:pt x="4587" y="2233"/>
                    <a:pt x="4543" y="2200"/>
                    <a:pt x="4510" y="2178"/>
                  </a:cubicBezTo>
                  <a:cubicBezTo>
                    <a:pt x="4499" y="2178"/>
                    <a:pt x="4499" y="2167"/>
                    <a:pt x="4499" y="2167"/>
                  </a:cubicBezTo>
                  <a:cubicBezTo>
                    <a:pt x="4488" y="2156"/>
                    <a:pt x="4488" y="2156"/>
                    <a:pt x="4477" y="2145"/>
                  </a:cubicBezTo>
                  <a:cubicBezTo>
                    <a:pt x="4466" y="2134"/>
                    <a:pt x="4455" y="2123"/>
                    <a:pt x="4444" y="2112"/>
                  </a:cubicBezTo>
                  <a:cubicBezTo>
                    <a:pt x="4422" y="2101"/>
                    <a:pt x="4400" y="2090"/>
                    <a:pt x="4389" y="2090"/>
                  </a:cubicBezTo>
                  <a:lnTo>
                    <a:pt x="4367" y="2090"/>
                  </a:lnTo>
                  <a:cubicBezTo>
                    <a:pt x="4334" y="2068"/>
                    <a:pt x="4290" y="2046"/>
                    <a:pt x="4246" y="2013"/>
                  </a:cubicBezTo>
                  <a:cubicBezTo>
                    <a:pt x="4158" y="1969"/>
                    <a:pt x="4070" y="1914"/>
                    <a:pt x="3982" y="1870"/>
                  </a:cubicBezTo>
                  <a:cubicBezTo>
                    <a:pt x="3894" y="1826"/>
                    <a:pt x="3806" y="1782"/>
                    <a:pt x="3718" y="1738"/>
                  </a:cubicBezTo>
                  <a:cubicBezTo>
                    <a:pt x="3663" y="1716"/>
                    <a:pt x="3619" y="1694"/>
                    <a:pt x="3575" y="1672"/>
                  </a:cubicBezTo>
                  <a:cubicBezTo>
                    <a:pt x="3531" y="1650"/>
                    <a:pt x="3476" y="1628"/>
                    <a:pt x="3432" y="1606"/>
                  </a:cubicBezTo>
                  <a:cubicBezTo>
                    <a:pt x="3212" y="1507"/>
                    <a:pt x="2981" y="1408"/>
                    <a:pt x="2761" y="1320"/>
                  </a:cubicBezTo>
                  <a:cubicBezTo>
                    <a:pt x="2387" y="1166"/>
                    <a:pt x="2013" y="1001"/>
                    <a:pt x="1639" y="847"/>
                  </a:cubicBezTo>
                  <a:cubicBezTo>
                    <a:pt x="1551" y="803"/>
                    <a:pt x="1464" y="770"/>
                    <a:pt x="1376" y="726"/>
                  </a:cubicBezTo>
                  <a:cubicBezTo>
                    <a:pt x="1277" y="671"/>
                    <a:pt x="1189" y="627"/>
                    <a:pt x="1090" y="572"/>
                  </a:cubicBezTo>
                  <a:cubicBezTo>
                    <a:pt x="1002" y="528"/>
                    <a:pt x="914" y="473"/>
                    <a:pt x="826" y="418"/>
                  </a:cubicBezTo>
                  <a:cubicBezTo>
                    <a:pt x="650" y="330"/>
                    <a:pt x="485" y="231"/>
                    <a:pt x="320" y="121"/>
                  </a:cubicBezTo>
                  <a:cubicBezTo>
                    <a:pt x="276" y="99"/>
                    <a:pt x="243" y="66"/>
                    <a:pt x="199" y="44"/>
                  </a:cubicBezTo>
                  <a:cubicBezTo>
                    <a:pt x="188" y="33"/>
                    <a:pt x="166" y="22"/>
                    <a:pt x="155" y="11"/>
                  </a:cubicBezTo>
                  <a:cubicBezTo>
                    <a:pt x="144" y="11"/>
                    <a:pt x="122" y="0"/>
                    <a:pt x="111"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6">
              <a:extLst>
                <a:ext uri="{FF2B5EF4-FFF2-40B4-BE49-F238E27FC236}">
                  <a16:creationId xmlns:a16="http://schemas.microsoft.com/office/drawing/2014/main" id="{D09ABB48-5018-C057-E9D6-DD5A1E303D86}"/>
                </a:ext>
              </a:extLst>
            </p:cNvPr>
            <p:cNvSpPr/>
            <p:nvPr/>
          </p:nvSpPr>
          <p:spPr>
            <a:xfrm>
              <a:off x="3808350" y="-670875"/>
              <a:ext cx="11025" cy="26250"/>
            </a:xfrm>
            <a:custGeom>
              <a:avLst/>
              <a:gdLst/>
              <a:ahLst/>
              <a:cxnLst/>
              <a:rect l="l" t="t" r="r" b="b"/>
              <a:pathLst>
                <a:path w="441" h="1050" extrusionOk="0">
                  <a:moveTo>
                    <a:pt x="378" y="0"/>
                  </a:moveTo>
                  <a:cubicBezTo>
                    <a:pt x="363" y="0"/>
                    <a:pt x="349" y="8"/>
                    <a:pt x="342" y="16"/>
                  </a:cubicBezTo>
                  <a:cubicBezTo>
                    <a:pt x="331" y="16"/>
                    <a:pt x="320" y="27"/>
                    <a:pt x="309" y="38"/>
                  </a:cubicBezTo>
                  <a:cubicBezTo>
                    <a:pt x="298" y="49"/>
                    <a:pt x="298" y="60"/>
                    <a:pt x="287" y="71"/>
                  </a:cubicBezTo>
                  <a:cubicBezTo>
                    <a:pt x="276" y="104"/>
                    <a:pt x="254" y="126"/>
                    <a:pt x="243" y="159"/>
                  </a:cubicBezTo>
                  <a:cubicBezTo>
                    <a:pt x="221" y="203"/>
                    <a:pt x="188" y="258"/>
                    <a:pt x="166" y="313"/>
                  </a:cubicBezTo>
                  <a:cubicBezTo>
                    <a:pt x="111" y="445"/>
                    <a:pt x="67" y="577"/>
                    <a:pt x="23" y="709"/>
                  </a:cubicBezTo>
                  <a:cubicBezTo>
                    <a:pt x="12" y="764"/>
                    <a:pt x="1" y="830"/>
                    <a:pt x="1" y="885"/>
                  </a:cubicBezTo>
                  <a:lnTo>
                    <a:pt x="1" y="951"/>
                  </a:lnTo>
                  <a:cubicBezTo>
                    <a:pt x="1" y="984"/>
                    <a:pt x="1" y="1006"/>
                    <a:pt x="23" y="1028"/>
                  </a:cubicBezTo>
                  <a:lnTo>
                    <a:pt x="12" y="1028"/>
                  </a:lnTo>
                  <a:cubicBezTo>
                    <a:pt x="23" y="1039"/>
                    <a:pt x="34" y="1050"/>
                    <a:pt x="45" y="1050"/>
                  </a:cubicBezTo>
                  <a:cubicBezTo>
                    <a:pt x="56" y="1050"/>
                    <a:pt x="67" y="1050"/>
                    <a:pt x="67" y="1039"/>
                  </a:cubicBezTo>
                  <a:cubicBezTo>
                    <a:pt x="67" y="1039"/>
                    <a:pt x="67" y="1039"/>
                    <a:pt x="67" y="1028"/>
                  </a:cubicBezTo>
                  <a:cubicBezTo>
                    <a:pt x="67" y="1028"/>
                    <a:pt x="67" y="1028"/>
                    <a:pt x="56" y="1017"/>
                  </a:cubicBezTo>
                  <a:cubicBezTo>
                    <a:pt x="56" y="1006"/>
                    <a:pt x="56" y="1006"/>
                    <a:pt x="56" y="995"/>
                  </a:cubicBezTo>
                  <a:cubicBezTo>
                    <a:pt x="56" y="929"/>
                    <a:pt x="78" y="874"/>
                    <a:pt x="89" y="819"/>
                  </a:cubicBezTo>
                  <a:cubicBezTo>
                    <a:pt x="89" y="797"/>
                    <a:pt x="100" y="786"/>
                    <a:pt x="100" y="775"/>
                  </a:cubicBezTo>
                  <a:cubicBezTo>
                    <a:pt x="111" y="753"/>
                    <a:pt x="122" y="731"/>
                    <a:pt x="122" y="698"/>
                  </a:cubicBezTo>
                  <a:cubicBezTo>
                    <a:pt x="144" y="665"/>
                    <a:pt x="155" y="632"/>
                    <a:pt x="166" y="599"/>
                  </a:cubicBezTo>
                  <a:cubicBezTo>
                    <a:pt x="210" y="522"/>
                    <a:pt x="243" y="445"/>
                    <a:pt x="287" y="379"/>
                  </a:cubicBezTo>
                  <a:cubicBezTo>
                    <a:pt x="320" y="335"/>
                    <a:pt x="342" y="280"/>
                    <a:pt x="375" y="236"/>
                  </a:cubicBezTo>
                  <a:cubicBezTo>
                    <a:pt x="386" y="225"/>
                    <a:pt x="397" y="214"/>
                    <a:pt x="397" y="203"/>
                  </a:cubicBezTo>
                  <a:cubicBezTo>
                    <a:pt x="408" y="192"/>
                    <a:pt x="419" y="170"/>
                    <a:pt x="419" y="159"/>
                  </a:cubicBezTo>
                  <a:cubicBezTo>
                    <a:pt x="430" y="148"/>
                    <a:pt x="430" y="137"/>
                    <a:pt x="441" y="115"/>
                  </a:cubicBezTo>
                  <a:cubicBezTo>
                    <a:pt x="441" y="93"/>
                    <a:pt x="441" y="71"/>
                    <a:pt x="430" y="38"/>
                  </a:cubicBezTo>
                  <a:cubicBezTo>
                    <a:pt x="430" y="38"/>
                    <a:pt x="430" y="27"/>
                    <a:pt x="430" y="27"/>
                  </a:cubicBezTo>
                  <a:cubicBezTo>
                    <a:pt x="419" y="16"/>
                    <a:pt x="408" y="5"/>
                    <a:pt x="397" y="5"/>
                  </a:cubicBezTo>
                  <a:cubicBezTo>
                    <a:pt x="390" y="2"/>
                    <a:pt x="384" y="0"/>
                    <a:pt x="3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6">
              <a:extLst>
                <a:ext uri="{FF2B5EF4-FFF2-40B4-BE49-F238E27FC236}">
                  <a16:creationId xmlns:a16="http://schemas.microsoft.com/office/drawing/2014/main" id="{8A4BFF57-1AD0-6A94-192A-F5DB1657357C}"/>
                </a:ext>
              </a:extLst>
            </p:cNvPr>
            <p:cNvSpPr/>
            <p:nvPr/>
          </p:nvSpPr>
          <p:spPr>
            <a:xfrm>
              <a:off x="3811925" y="-667750"/>
              <a:ext cx="17900" cy="26975"/>
            </a:xfrm>
            <a:custGeom>
              <a:avLst/>
              <a:gdLst/>
              <a:ahLst/>
              <a:cxnLst/>
              <a:rect l="l" t="t" r="r" b="b"/>
              <a:pathLst>
                <a:path w="716" h="1079" extrusionOk="0">
                  <a:moveTo>
                    <a:pt x="83" y="904"/>
                  </a:moveTo>
                  <a:cubicBezTo>
                    <a:pt x="80" y="906"/>
                    <a:pt x="78" y="908"/>
                    <a:pt x="78" y="914"/>
                  </a:cubicBezTo>
                  <a:cubicBezTo>
                    <a:pt x="79" y="911"/>
                    <a:pt x="81" y="907"/>
                    <a:pt x="83" y="904"/>
                  </a:cubicBezTo>
                  <a:close/>
                  <a:moveTo>
                    <a:pt x="682" y="1"/>
                  </a:moveTo>
                  <a:cubicBezTo>
                    <a:pt x="660" y="1"/>
                    <a:pt x="638" y="12"/>
                    <a:pt x="627" y="34"/>
                  </a:cubicBezTo>
                  <a:cubicBezTo>
                    <a:pt x="616" y="45"/>
                    <a:pt x="616" y="45"/>
                    <a:pt x="605" y="56"/>
                  </a:cubicBezTo>
                  <a:cubicBezTo>
                    <a:pt x="550" y="155"/>
                    <a:pt x="496" y="254"/>
                    <a:pt x="430" y="353"/>
                  </a:cubicBezTo>
                  <a:cubicBezTo>
                    <a:pt x="375" y="441"/>
                    <a:pt x="320" y="529"/>
                    <a:pt x="254" y="628"/>
                  </a:cubicBezTo>
                  <a:cubicBezTo>
                    <a:pt x="200" y="713"/>
                    <a:pt x="137" y="808"/>
                    <a:pt x="83" y="904"/>
                  </a:cubicBezTo>
                  <a:lnTo>
                    <a:pt x="83" y="904"/>
                  </a:lnTo>
                  <a:cubicBezTo>
                    <a:pt x="86" y="903"/>
                    <a:pt x="89" y="903"/>
                    <a:pt x="89" y="903"/>
                  </a:cubicBezTo>
                  <a:lnTo>
                    <a:pt x="89" y="903"/>
                  </a:lnTo>
                  <a:cubicBezTo>
                    <a:pt x="67" y="925"/>
                    <a:pt x="56" y="947"/>
                    <a:pt x="45" y="969"/>
                  </a:cubicBezTo>
                  <a:cubicBezTo>
                    <a:pt x="34" y="980"/>
                    <a:pt x="23" y="1002"/>
                    <a:pt x="12" y="1013"/>
                  </a:cubicBezTo>
                  <a:cubicBezTo>
                    <a:pt x="12" y="1024"/>
                    <a:pt x="1" y="1035"/>
                    <a:pt x="1" y="1057"/>
                  </a:cubicBezTo>
                  <a:lnTo>
                    <a:pt x="1" y="1068"/>
                  </a:lnTo>
                  <a:cubicBezTo>
                    <a:pt x="1" y="1068"/>
                    <a:pt x="1" y="1079"/>
                    <a:pt x="1" y="1079"/>
                  </a:cubicBezTo>
                  <a:lnTo>
                    <a:pt x="23" y="1079"/>
                  </a:lnTo>
                  <a:cubicBezTo>
                    <a:pt x="45" y="1068"/>
                    <a:pt x="56" y="1057"/>
                    <a:pt x="67" y="1046"/>
                  </a:cubicBezTo>
                  <a:cubicBezTo>
                    <a:pt x="78" y="1013"/>
                    <a:pt x="100" y="980"/>
                    <a:pt x="122" y="958"/>
                  </a:cubicBezTo>
                  <a:cubicBezTo>
                    <a:pt x="166" y="903"/>
                    <a:pt x="199" y="848"/>
                    <a:pt x="243" y="793"/>
                  </a:cubicBezTo>
                  <a:cubicBezTo>
                    <a:pt x="309" y="716"/>
                    <a:pt x="364" y="628"/>
                    <a:pt x="430" y="540"/>
                  </a:cubicBezTo>
                  <a:cubicBezTo>
                    <a:pt x="485" y="441"/>
                    <a:pt x="550" y="353"/>
                    <a:pt x="605" y="254"/>
                  </a:cubicBezTo>
                  <a:lnTo>
                    <a:pt x="649" y="188"/>
                  </a:lnTo>
                  <a:lnTo>
                    <a:pt x="682" y="144"/>
                  </a:lnTo>
                  <a:cubicBezTo>
                    <a:pt x="693" y="133"/>
                    <a:pt x="704" y="111"/>
                    <a:pt x="704" y="100"/>
                  </a:cubicBezTo>
                  <a:cubicBezTo>
                    <a:pt x="715" y="78"/>
                    <a:pt x="715" y="56"/>
                    <a:pt x="715" y="34"/>
                  </a:cubicBezTo>
                  <a:cubicBezTo>
                    <a:pt x="715" y="23"/>
                    <a:pt x="715" y="12"/>
                    <a:pt x="715" y="12"/>
                  </a:cubicBezTo>
                  <a:lnTo>
                    <a:pt x="704" y="12"/>
                  </a:lnTo>
                  <a:cubicBezTo>
                    <a:pt x="704" y="12"/>
                    <a:pt x="704" y="1"/>
                    <a:pt x="704"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6">
              <a:extLst>
                <a:ext uri="{FF2B5EF4-FFF2-40B4-BE49-F238E27FC236}">
                  <a16:creationId xmlns:a16="http://schemas.microsoft.com/office/drawing/2014/main" id="{B6F5D24F-CB2F-4AAB-0242-C507CFC03DDF}"/>
                </a:ext>
              </a:extLst>
            </p:cNvPr>
            <p:cNvSpPr/>
            <p:nvPr/>
          </p:nvSpPr>
          <p:spPr>
            <a:xfrm>
              <a:off x="3824850" y="-812625"/>
              <a:ext cx="57475" cy="118250"/>
            </a:xfrm>
            <a:custGeom>
              <a:avLst/>
              <a:gdLst/>
              <a:ahLst/>
              <a:cxnLst/>
              <a:rect l="l" t="t" r="r" b="b"/>
              <a:pathLst>
                <a:path w="2299" h="4730" extrusionOk="0">
                  <a:moveTo>
                    <a:pt x="2200" y="0"/>
                  </a:moveTo>
                  <a:cubicBezTo>
                    <a:pt x="2134" y="11"/>
                    <a:pt x="2101" y="77"/>
                    <a:pt x="2057" y="121"/>
                  </a:cubicBezTo>
                  <a:cubicBezTo>
                    <a:pt x="2013" y="187"/>
                    <a:pt x="1969" y="253"/>
                    <a:pt x="1925" y="330"/>
                  </a:cubicBezTo>
                  <a:cubicBezTo>
                    <a:pt x="1837" y="462"/>
                    <a:pt x="1749" y="605"/>
                    <a:pt x="1661" y="748"/>
                  </a:cubicBezTo>
                  <a:cubicBezTo>
                    <a:pt x="1562" y="902"/>
                    <a:pt x="1463" y="1045"/>
                    <a:pt x="1364" y="1199"/>
                  </a:cubicBezTo>
                  <a:cubicBezTo>
                    <a:pt x="1320" y="1276"/>
                    <a:pt x="1276" y="1342"/>
                    <a:pt x="1221" y="1419"/>
                  </a:cubicBezTo>
                  <a:cubicBezTo>
                    <a:pt x="1199" y="1452"/>
                    <a:pt x="1177" y="1496"/>
                    <a:pt x="1155" y="1529"/>
                  </a:cubicBezTo>
                  <a:cubicBezTo>
                    <a:pt x="1133" y="1573"/>
                    <a:pt x="1100" y="1617"/>
                    <a:pt x="1078" y="1661"/>
                  </a:cubicBezTo>
                  <a:cubicBezTo>
                    <a:pt x="1001" y="1815"/>
                    <a:pt x="924" y="1969"/>
                    <a:pt x="858" y="2134"/>
                  </a:cubicBezTo>
                  <a:cubicBezTo>
                    <a:pt x="792" y="2299"/>
                    <a:pt x="726" y="2464"/>
                    <a:pt x="660" y="2629"/>
                  </a:cubicBezTo>
                  <a:cubicBezTo>
                    <a:pt x="550" y="2959"/>
                    <a:pt x="440" y="3289"/>
                    <a:pt x="319" y="3630"/>
                  </a:cubicBezTo>
                  <a:cubicBezTo>
                    <a:pt x="253" y="3794"/>
                    <a:pt x="198" y="3970"/>
                    <a:pt x="143" y="4135"/>
                  </a:cubicBezTo>
                  <a:cubicBezTo>
                    <a:pt x="110" y="4223"/>
                    <a:pt x="88" y="4300"/>
                    <a:pt x="55" y="4388"/>
                  </a:cubicBezTo>
                  <a:cubicBezTo>
                    <a:pt x="44" y="4432"/>
                    <a:pt x="33" y="4476"/>
                    <a:pt x="23" y="4520"/>
                  </a:cubicBezTo>
                  <a:cubicBezTo>
                    <a:pt x="12" y="4542"/>
                    <a:pt x="12" y="4564"/>
                    <a:pt x="12" y="4586"/>
                  </a:cubicBezTo>
                  <a:cubicBezTo>
                    <a:pt x="1" y="4597"/>
                    <a:pt x="1" y="4619"/>
                    <a:pt x="1" y="4630"/>
                  </a:cubicBezTo>
                  <a:lnTo>
                    <a:pt x="1" y="4674"/>
                  </a:lnTo>
                  <a:cubicBezTo>
                    <a:pt x="1" y="4685"/>
                    <a:pt x="12" y="4696"/>
                    <a:pt x="12" y="4707"/>
                  </a:cubicBezTo>
                  <a:cubicBezTo>
                    <a:pt x="12" y="4718"/>
                    <a:pt x="23" y="4718"/>
                    <a:pt x="33" y="4729"/>
                  </a:cubicBezTo>
                  <a:cubicBezTo>
                    <a:pt x="33" y="4729"/>
                    <a:pt x="44" y="4729"/>
                    <a:pt x="55" y="4718"/>
                  </a:cubicBezTo>
                  <a:cubicBezTo>
                    <a:pt x="55" y="4707"/>
                    <a:pt x="66" y="4696"/>
                    <a:pt x="66" y="4685"/>
                  </a:cubicBezTo>
                  <a:cubicBezTo>
                    <a:pt x="66" y="4674"/>
                    <a:pt x="77" y="4663"/>
                    <a:pt x="77" y="4652"/>
                  </a:cubicBezTo>
                  <a:cubicBezTo>
                    <a:pt x="77" y="4630"/>
                    <a:pt x="88" y="4608"/>
                    <a:pt x="88" y="4586"/>
                  </a:cubicBezTo>
                  <a:cubicBezTo>
                    <a:pt x="121" y="4509"/>
                    <a:pt x="154" y="4421"/>
                    <a:pt x="187" y="4344"/>
                  </a:cubicBezTo>
                  <a:cubicBezTo>
                    <a:pt x="220" y="4267"/>
                    <a:pt x="253" y="4190"/>
                    <a:pt x="275" y="4113"/>
                  </a:cubicBezTo>
                  <a:cubicBezTo>
                    <a:pt x="352" y="3948"/>
                    <a:pt x="418" y="3794"/>
                    <a:pt x="484" y="3630"/>
                  </a:cubicBezTo>
                  <a:cubicBezTo>
                    <a:pt x="550" y="3465"/>
                    <a:pt x="605" y="3311"/>
                    <a:pt x="671" y="3146"/>
                  </a:cubicBezTo>
                  <a:cubicBezTo>
                    <a:pt x="737" y="2981"/>
                    <a:pt x="792" y="2805"/>
                    <a:pt x="858" y="2640"/>
                  </a:cubicBezTo>
                  <a:cubicBezTo>
                    <a:pt x="924" y="2475"/>
                    <a:pt x="990" y="2321"/>
                    <a:pt x="1067" y="2167"/>
                  </a:cubicBezTo>
                  <a:cubicBezTo>
                    <a:pt x="1100" y="2079"/>
                    <a:pt x="1144" y="2002"/>
                    <a:pt x="1177" y="1925"/>
                  </a:cubicBezTo>
                  <a:cubicBezTo>
                    <a:pt x="1221" y="1859"/>
                    <a:pt x="1254" y="1793"/>
                    <a:pt x="1298" y="1716"/>
                  </a:cubicBezTo>
                  <a:cubicBezTo>
                    <a:pt x="1353" y="1628"/>
                    <a:pt x="1419" y="1529"/>
                    <a:pt x="1485" y="1430"/>
                  </a:cubicBezTo>
                  <a:cubicBezTo>
                    <a:pt x="1540" y="1331"/>
                    <a:pt x="1606" y="1243"/>
                    <a:pt x="1672" y="1144"/>
                  </a:cubicBezTo>
                  <a:cubicBezTo>
                    <a:pt x="1771" y="1001"/>
                    <a:pt x="1859" y="847"/>
                    <a:pt x="1947" y="704"/>
                  </a:cubicBezTo>
                  <a:cubicBezTo>
                    <a:pt x="1991" y="638"/>
                    <a:pt x="2035" y="561"/>
                    <a:pt x="2079" y="495"/>
                  </a:cubicBezTo>
                  <a:lnTo>
                    <a:pt x="2079" y="495"/>
                  </a:lnTo>
                  <a:cubicBezTo>
                    <a:pt x="2079" y="506"/>
                    <a:pt x="2068" y="528"/>
                    <a:pt x="2068" y="550"/>
                  </a:cubicBezTo>
                  <a:cubicBezTo>
                    <a:pt x="2046" y="671"/>
                    <a:pt x="2013" y="792"/>
                    <a:pt x="1980" y="902"/>
                  </a:cubicBezTo>
                  <a:cubicBezTo>
                    <a:pt x="1947" y="1034"/>
                    <a:pt x="1903" y="1155"/>
                    <a:pt x="1859" y="1287"/>
                  </a:cubicBezTo>
                  <a:cubicBezTo>
                    <a:pt x="1804" y="1452"/>
                    <a:pt x="1738" y="1606"/>
                    <a:pt x="1672" y="1771"/>
                  </a:cubicBezTo>
                  <a:cubicBezTo>
                    <a:pt x="1650" y="1815"/>
                    <a:pt x="1639" y="1848"/>
                    <a:pt x="1617" y="1892"/>
                  </a:cubicBezTo>
                  <a:lnTo>
                    <a:pt x="1551" y="2035"/>
                  </a:lnTo>
                  <a:cubicBezTo>
                    <a:pt x="1518" y="2112"/>
                    <a:pt x="1485" y="2178"/>
                    <a:pt x="1452" y="2255"/>
                  </a:cubicBezTo>
                  <a:cubicBezTo>
                    <a:pt x="1375" y="2409"/>
                    <a:pt x="1298" y="2574"/>
                    <a:pt x="1210" y="2728"/>
                  </a:cubicBezTo>
                  <a:cubicBezTo>
                    <a:pt x="1133" y="2882"/>
                    <a:pt x="1045" y="3025"/>
                    <a:pt x="957" y="3179"/>
                  </a:cubicBezTo>
                  <a:cubicBezTo>
                    <a:pt x="858" y="3333"/>
                    <a:pt x="770" y="3476"/>
                    <a:pt x="682" y="3630"/>
                  </a:cubicBezTo>
                  <a:cubicBezTo>
                    <a:pt x="594" y="3783"/>
                    <a:pt x="506" y="3937"/>
                    <a:pt x="418" y="4080"/>
                  </a:cubicBezTo>
                  <a:cubicBezTo>
                    <a:pt x="374" y="4157"/>
                    <a:pt x="330" y="4223"/>
                    <a:pt x="297" y="4300"/>
                  </a:cubicBezTo>
                  <a:cubicBezTo>
                    <a:pt x="286" y="4311"/>
                    <a:pt x="275" y="4333"/>
                    <a:pt x="264" y="4355"/>
                  </a:cubicBezTo>
                  <a:cubicBezTo>
                    <a:pt x="242" y="4377"/>
                    <a:pt x="231" y="4399"/>
                    <a:pt x="231" y="4432"/>
                  </a:cubicBezTo>
                  <a:cubicBezTo>
                    <a:pt x="220" y="4454"/>
                    <a:pt x="231" y="4476"/>
                    <a:pt x="231" y="4498"/>
                  </a:cubicBezTo>
                  <a:cubicBezTo>
                    <a:pt x="231" y="4509"/>
                    <a:pt x="242" y="4520"/>
                    <a:pt x="253" y="4531"/>
                  </a:cubicBezTo>
                  <a:lnTo>
                    <a:pt x="286" y="4531"/>
                  </a:lnTo>
                  <a:cubicBezTo>
                    <a:pt x="297" y="4520"/>
                    <a:pt x="297" y="4520"/>
                    <a:pt x="308" y="4520"/>
                  </a:cubicBezTo>
                  <a:cubicBezTo>
                    <a:pt x="319" y="4509"/>
                    <a:pt x="330" y="4498"/>
                    <a:pt x="330" y="4498"/>
                  </a:cubicBezTo>
                  <a:cubicBezTo>
                    <a:pt x="363" y="4454"/>
                    <a:pt x="385" y="4421"/>
                    <a:pt x="407" y="4377"/>
                  </a:cubicBezTo>
                  <a:cubicBezTo>
                    <a:pt x="429" y="4344"/>
                    <a:pt x="451" y="4300"/>
                    <a:pt x="473" y="4267"/>
                  </a:cubicBezTo>
                  <a:cubicBezTo>
                    <a:pt x="517" y="4190"/>
                    <a:pt x="561" y="4113"/>
                    <a:pt x="605" y="4036"/>
                  </a:cubicBezTo>
                  <a:cubicBezTo>
                    <a:pt x="781" y="3739"/>
                    <a:pt x="968" y="3432"/>
                    <a:pt x="1144" y="3135"/>
                  </a:cubicBezTo>
                  <a:cubicBezTo>
                    <a:pt x="1232" y="2992"/>
                    <a:pt x="1320" y="2838"/>
                    <a:pt x="1397" y="2684"/>
                  </a:cubicBezTo>
                  <a:cubicBezTo>
                    <a:pt x="1474" y="2541"/>
                    <a:pt x="1551" y="2376"/>
                    <a:pt x="1628" y="2222"/>
                  </a:cubicBezTo>
                  <a:cubicBezTo>
                    <a:pt x="1661" y="2145"/>
                    <a:pt x="1705" y="2068"/>
                    <a:pt x="1738" y="1980"/>
                  </a:cubicBezTo>
                  <a:cubicBezTo>
                    <a:pt x="1771" y="1903"/>
                    <a:pt x="1804" y="1826"/>
                    <a:pt x="1837" y="1749"/>
                  </a:cubicBezTo>
                  <a:cubicBezTo>
                    <a:pt x="1903" y="1584"/>
                    <a:pt x="1969" y="1430"/>
                    <a:pt x="2024" y="1265"/>
                  </a:cubicBezTo>
                  <a:cubicBezTo>
                    <a:pt x="2079" y="1089"/>
                    <a:pt x="2134" y="913"/>
                    <a:pt x="2178" y="737"/>
                  </a:cubicBezTo>
                  <a:cubicBezTo>
                    <a:pt x="2222" y="572"/>
                    <a:pt x="2266" y="407"/>
                    <a:pt x="2288" y="231"/>
                  </a:cubicBezTo>
                  <a:cubicBezTo>
                    <a:pt x="2288" y="209"/>
                    <a:pt x="2299" y="187"/>
                    <a:pt x="2299" y="165"/>
                  </a:cubicBezTo>
                  <a:cubicBezTo>
                    <a:pt x="2299" y="154"/>
                    <a:pt x="2299" y="132"/>
                    <a:pt x="2299" y="121"/>
                  </a:cubicBezTo>
                  <a:cubicBezTo>
                    <a:pt x="2299" y="110"/>
                    <a:pt x="2299" y="88"/>
                    <a:pt x="2288" y="77"/>
                  </a:cubicBezTo>
                  <a:cubicBezTo>
                    <a:pt x="2288" y="77"/>
                    <a:pt x="2288" y="66"/>
                    <a:pt x="2277" y="55"/>
                  </a:cubicBezTo>
                  <a:cubicBezTo>
                    <a:pt x="2266" y="22"/>
                    <a:pt x="2233" y="0"/>
                    <a:pt x="220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6">
              <a:extLst>
                <a:ext uri="{FF2B5EF4-FFF2-40B4-BE49-F238E27FC236}">
                  <a16:creationId xmlns:a16="http://schemas.microsoft.com/office/drawing/2014/main" id="{42537DE9-BB1B-D7F4-3511-2E2F93C0EF73}"/>
                </a:ext>
              </a:extLst>
            </p:cNvPr>
            <p:cNvSpPr/>
            <p:nvPr/>
          </p:nvSpPr>
          <p:spPr>
            <a:xfrm>
              <a:off x="3801200" y="-786775"/>
              <a:ext cx="23125" cy="44275"/>
            </a:xfrm>
            <a:custGeom>
              <a:avLst/>
              <a:gdLst/>
              <a:ahLst/>
              <a:cxnLst/>
              <a:rect l="l" t="t" r="r" b="b"/>
              <a:pathLst>
                <a:path w="925" h="1771" extrusionOk="0">
                  <a:moveTo>
                    <a:pt x="837" y="0"/>
                  </a:moveTo>
                  <a:cubicBezTo>
                    <a:pt x="793" y="0"/>
                    <a:pt x="771" y="33"/>
                    <a:pt x="749" y="55"/>
                  </a:cubicBezTo>
                  <a:cubicBezTo>
                    <a:pt x="738" y="66"/>
                    <a:pt x="727" y="77"/>
                    <a:pt x="716" y="88"/>
                  </a:cubicBezTo>
                  <a:cubicBezTo>
                    <a:pt x="683" y="121"/>
                    <a:pt x="661" y="154"/>
                    <a:pt x="639" y="176"/>
                  </a:cubicBezTo>
                  <a:cubicBezTo>
                    <a:pt x="595" y="242"/>
                    <a:pt x="551" y="308"/>
                    <a:pt x="507" y="374"/>
                  </a:cubicBezTo>
                  <a:cubicBezTo>
                    <a:pt x="452" y="440"/>
                    <a:pt x="408" y="506"/>
                    <a:pt x="375" y="583"/>
                  </a:cubicBezTo>
                  <a:cubicBezTo>
                    <a:pt x="342" y="660"/>
                    <a:pt x="309" y="726"/>
                    <a:pt x="276" y="803"/>
                  </a:cubicBezTo>
                  <a:cubicBezTo>
                    <a:pt x="243" y="869"/>
                    <a:pt x="221" y="946"/>
                    <a:pt x="188" y="1023"/>
                  </a:cubicBezTo>
                  <a:cubicBezTo>
                    <a:pt x="166" y="1100"/>
                    <a:pt x="144" y="1166"/>
                    <a:pt x="122" y="1243"/>
                  </a:cubicBezTo>
                  <a:cubicBezTo>
                    <a:pt x="100" y="1331"/>
                    <a:pt x="67" y="1408"/>
                    <a:pt x="45" y="1496"/>
                  </a:cubicBezTo>
                  <a:cubicBezTo>
                    <a:pt x="34" y="1529"/>
                    <a:pt x="23" y="1573"/>
                    <a:pt x="12" y="1617"/>
                  </a:cubicBezTo>
                  <a:cubicBezTo>
                    <a:pt x="12" y="1639"/>
                    <a:pt x="12" y="1661"/>
                    <a:pt x="12" y="1672"/>
                  </a:cubicBezTo>
                  <a:cubicBezTo>
                    <a:pt x="1" y="1683"/>
                    <a:pt x="1" y="1694"/>
                    <a:pt x="1" y="1705"/>
                  </a:cubicBezTo>
                  <a:cubicBezTo>
                    <a:pt x="1" y="1716"/>
                    <a:pt x="1" y="1727"/>
                    <a:pt x="12" y="1738"/>
                  </a:cubicBezTo>
                  <a:cubicBezTo>
                    <a:pt x="12" y="1749"/>
                    <a:pt x="12" y="1749"/>
                    <a:pt x="23" y="1760"/>
                  </a:cubicBezTo>
                  <a:cubicBezTo>
                    <a:pt x="23" y="1771"/>
                    <a:pt x="23" y="1771"/>
                    <a:pt x="34" y="1771"/>
                  </a:cubicBezTo>
                  <a:lnTo>
                    <a:pt x="45" y="1771"/>
                  </a:lnTo>
                  <a:cubicBezTo>
                    <a:pt x="67" y="1760"/>
                    <a:pt x="67" y="1738"/>
                    <a:pt x="78" y="1727"/>
                  </a:cubicBezTo>
                  <a:cubicBezTo>
                    <a:pt x="78" y="1716"/>
                    <a:pt x="89" y="1705"/>
                    <a:pt x="89" y="1694"/>
                  </a:cubicBezTo>
                  <a:cubicBezTo>
                    <a:pt x="100" y="1672"/>
                    <a:pt x="100" y="1650"/>
                    <a:pt x="111" y="1628"/>
                  </a:cubicBezTo>
                  <a:cubicBezTo>
                    <a:pt x="122" y="1584"/>
                    <a:pt x="144" y="1551"/>
                    <a:pt x="155" y="1507"/>
                  </a:cubicBezTo>
                  <a:cubicBezTo>
                    <a:pt x="210" y="1364"/>
                    <a:pt x="265" y="1210"/>
                    <a:pt x="331" y="1067"/>
                  </a:cubicBezTo>
                  <a:cubicBezTo>
                    <a:pt x="364" y="1001"/>
                    <a:pt x="397" y="924"/>
                    <a:pt x="430" y="858"/>
                  </a:cubicBezTo>
                  <a:cubicBezTo>
                    <a:pt x="463" y="792"/>
                    <a:pt x="507" y="737"/>
                    <a:pt x="540" y="671"/>
                  </a:cubicBezTo>
                  <a:cubicBezTo>
                    <a:pt x="595" y="572"/>
                    <a:pt x="672" y="484"/>
                    <a:pt x="738" y="396"/>
                  </a:cubicBezTo>
                  <a:cubicBezTo>
                    <a:pt x="782" y="352"/>
                    <a:pt x="815" y="308"/>
                    <a:pt x="859" y="264"/>
                  </a:cubicBezTo>
                  <a:cubicBezTo>
                    <a:pt x="870" y="253"/>
                    <a:pt x="881" y="231"/>
                    <a:pt x="892" y="220"/>
                  </a:cubicBezTo>
                  <a:cubicBezTo>
                    <a:pt x="903" y="198"/>
                    <a:pt x="914" y="165"/>
                    <a:pt x="925" y="132"/>
                  </a:cubicBezTo>
                  <a:cubicBezTo>
                    <a:pt x="925" y="121"/>
                    <a:pt x="925" y="99"/>
                    <a:pt x="925" y="88"/>
                  </a:cubicBezTo>
                  <a:cubicBezTo>
                    <a:pt x="925" y="77"/>
                    <a:pt x="914" y="55"/>
                    <a:pt x="903" y="44"/>
                  </a:cubicBezTo>
                  <a:cubicBezTo>
                    <a:pt x="892" y="11"/>
                    <a:pt x="859" y="0"/>
                    <a:pt x="8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46">
              <a:extLst>
                <a:ext uri="{FF2B5EF4-FFF2-40B4-BE49-F238E27FC236}">
                  <a16:creationId xmlns:a16="http://schemas.microsoft.com/office/drawing/2014/main" id="{F7052333-E9BA-7B72-8918-BDC31B773CE0}"/>
                </a:ext>
              </a:extLst>
            </p:cNvPr>
            <p:cNvSpPr/>
            <p:nvPr/>
          </p:nvSpPr>
          <p:spPr>
            <a:xfrm>
              <a:off x="3800375" y="-867600"/>
              <a:ext cx="87725" cy="127700"/>
            </a:xfrm>
            <a:custGeom>
              <a:avLst/>
              <a:gdLst/>
              <a:ahLst/>
              <a:cxnLst/>
              <a:rect l="l" t="t" r="r" b="b"/>
              <a:pathLst>
                <a:path w="3509" h="5108" extrusionOk="0">
                  <a:moveTo>
                    <a:pt x="3410" y="0"/>
                  </a:moveTo>
                  <a:cubicBezTo>
                    <a:pt x="3399" y="11"/>
                    <a:pt x="3399" y="11"/>
                    <a:pt x="3388" y="11"/>
                  </a:cubicBezTo>
                  <a:cubicBezTo>
                    <a:pt x="3366" y="22"/>
                    <a:pt x="3344" y="33"/>
                    <a:pt x="3333" y="55"/>
                  </a:cubicBezTo>
                  <a:cubicBezTo>
                    <a:pt x="3311" y="66"/>
                    <a:pt x="3300" y="77"/>
                    <a:pt x="3289" y="99"/>
                  </a:cubicBezTo>
                  <a:cubicBezTo>
                    <a:pt x="3256" y="121"/>
                    <a:pt x="3234" y="154"/>
                    <a:pt x="3201" y="187"/>
                  </a:cubicBezTo>
                  <a:cubicBezTo>
                    <a:pt x="3102" y="319"/>
                    <a:pt x="3003" y="451"/>
                    <a:pt x="2904" y="583"/>
                  </a:cubicBezTo>
                  <a:cubicBezTo>
                    <a:pt x="2805" y="715"/>
                    <a:pt x="2706" y="858"/>
                    <a:pt x="2596" y="990"/>
                  </a:cubicBezTo>
                  <a:cubicBezTo>
                    <a:pt x="2398" y="1265"/>
                    <a:pt x="2189" y="1518"/>
                    <a:pt x="1980" y="1793"/>
                  </a:cubicBezTo>
                  <a:cubicBezTo>
                    <a:pt x="1881" y="1936"/>
                    <a:pt x="1782" y="2068"/>
                    <a:pt x="1683" y="2210"/>
                  </a:cubicBezTo>
                  <a:cubicBezTo>
                    <a:pt x="1584" y="2342"/>
                    <a:pt x="1496" y="2485"/>
                    <a:pt x="1408" y="2628"/>
                  </a:cubicBezTo>
                  <a:cubicBezTo>
                    <a:pt x="1309" y="2771"/>
                    <a:pt x="1221" y="2903"/>
                    <a:pt x="1133" y="3046"/>
                  </a:cubicBezTo>
                  <a:cubicBezTo>
                    <a:pt x="1089" y="3123"/>
                    <a:pt x="1045" y="3189"/>
                    <a:pt x="1002" y="3266"/>
                  </a:cubicBezTo>
                  <a:cubicBezTo>
                    <a:pt x="980" y="3299"/>
                    <a:pt x="958" y="3332"/>
                    <a:pt x="947" y="3365"/>
                  </a:cubicBezTo>
                  <a:cubicBezTo>
                    <a:pt x="936" y="3387"/>
                    <a:pt x="914" y="3409"/>
                    <a:pt x="914" y="3431"/>
                  </a:cubicBezTo>
                  <a:cubicBezTo>
                    <a:pt x="914" y="3442"/>
                    <a:pt x="903" y="3453"/>
                    <a:pt x="914" y="3464"/>
                  </a:cubicBezTo>
                  <a:cubicBezTo>
                    <a:pt x="914" y="3464"/>
                    <a:pt x="914" y="3475"/>
                    <a:pt x="914" y="3475"/>
                  </a:cubicBezTo>
                  <a:lnTo>
                    <a:pt x="936" y="3475"/>
                  </a:lnTo>
                  <a:cubicBezTo>
                    <a:pt x="947" y="3464"/>
                    <a:pt x="958" y="3453"/>
                    <a:pt x="958" y="3431"/>
                  </a:cubicBezTo>
                  <a:cubicBezTo>
                    <a:pt x="980" y="3409"/>
                    <a:pt x="991" y="3387"/>
                    <a:pt x="1012" y="3365"/>
                  </a:cubicBezTo>
                  <a:cubicBezTo>
                    <a:pt x="1100" y="3222"/>
                    <a:pt x="1199" y="3090"/>
                    <a:pt x="1298" y="2958"/>
                  </a:cubicBezTo>
                  <a:cubicBezTo>
                    <a:pt x="1397" y="2826"/>
                    <a:pt x="1485" y="2694"/>
                    <a:pt x="1584" y="2562"/>
                  </a:cubicBezTo>
                  <a:cubicBezTo>
                    <a:pt x="1683" y="2430"/>
                    <a:pt x="1782" y="2287"/>
                    <a:pt x="1892" y="2155"/>
                  </a:cubicBezTo>
                  <a:cubicBezTo>
                    <a:pt x="1991" y="2024"/>
                    <a:pt x="2090" y="1892"/>
                    <a:pt x="2189" y="1760"/>
                  </a:cubicBezTo>
                  <a:cubicBezTo>
                    <a:pt x="2299" y="1639"/>
                    <a:pt x="2398" y="1507"/>
                    <a:pt x="2497" y="1386"/>
                  </a:cubicBezTo>
                  <a:cubicBezTo>
                    <a:pt x="2607" y="1243"/>
                    <a:pt x="2706" y="1111"/>
                    <a:pt x="2816" y="968"/>
                  </a:cubicBezTo>
                  <a:cubicBezTo>
                    <a:pt x="2915" y="836"/>
                    <a:pt x="3003" y="704"/>
                    <a:pt x="3102" y="572"/>
                  </a:cubicBezTo>
                  <a:cubicBezTo>
                    <a:pt x="3157" y="506"/>
                    <a:pt x="3212" y="429"/>
                    <a:pt x="3267" y="352"/>
                  </a:cubicBezTo>
                  <a:cubicBezTo>
                    <a:pt x="3289" y="319"/>
                    <a:pt x="3311" y="286"/>
                    <a:pt x="3333" y="253"/>
                  </a:cubicBezTo>
                  <a:cubicBezTo>
                    <a:pt x="3355" y="231"/>
                    <a:pt x="3366" y="220"/>
                    <a:pt x="3388" y="198"/>
                  </a:cubicBezTo>
                  <a:lnTo>
                    <a:pt x="3388" y="198"/>
                  </a:lnTo>
                  <a:cubicBezTo>
                    <a:pt x="3377" y="220"/>
                    <a:pt x="3377" y="242"/>
                    <a:pt x="3377" y="264"/>
                  </a:cubicBezTo>
                  <a:cubicBezTo>
                    <a:pt x="3366" y="297"/>
                    <a:pt x="3355" y="341"/>
                    <a:pt x="3344" y="374"/>
                  </a:cubicBezTo>
                  <a:cubicBezTo>
                    <a:pt x="3344" y="407"/>
                    <a:pt x="3333" y="429"/>
                    <a:pt x="3322" y="451"/>
                  </a:cubicBezTo>
                  <a:cubicBezTo>
                    <a:pt x="3311" y="495"/>
                    <a:pt x="3300" y="528"/>
                    <a:pt x="3278" y="572"/>
                  </a:cubicBezTo>
                  <a:cubicBezTo>
                    <a:pt x="3267" y="616"/>
                    <a:pt x="3256" y="649"/>
                    <a:pt x="3234" y="682"/>
                  </a:cubicBezTo>
                  <a:cubicBezTo>
                    <a:pt x="3223" y="715"/>
                    <a:pt x="3212" y="737"/>
                    <a:pt x="3201" y="770"/>
                  </a:cubicBezTo>
                  <a:cubicBezTo>
                    <a:pt x="3135" y="924"/>
                    <a:pt x="3058" y="1078"/>
                    <a:pt x="2981" y="1221"/>
                  </a:cubicBezTo>
                  <a:cubicBezTo>
                    <a:pt x="2893" y="1375"/>
                    <a:pt x="2816" y="1518"/>
                    <a:pt x="2728" y="1661"/>
                  </a:cubicBezTo>
                  <a:cubicBezTo>
                    <a:pt x="2684" y="1738"/>
                    <a:pt x="2640" y="1804"/>
                    <a:pt x="2596" y="1881"/>
                  </a:cubicBezTo>
                  <a:cubicBezTo>
                    <a:pt x="2541" y="1958"/>
                    <a:pt x="2486" y="2046"/>
                    <a:pt x="2420" y="2123"/>
                  </a:cubicBezTo>
                  <a:cubicBezTo>
                    <a:pt x="2332" y="2265"/>
                    <a:pt x="2244" y="2397"/>
                    <a:pt x="2145" y="2540"/>
                  </a:cubicBezTo>
                  <a:cubicBezTo>
                    <a:pt x="2046" y="2672"/>
                    <a:pt x="1936" y="2804"/>
                    <a:pt x="1826" y="2936"/>
                  </a:cubicBezTo>
                  <a:cubicBezTo>
                    <a:pt x="1716" y="3068"/>
                    <a:pt x="1595" y="3200"/>
                    <a:pt x="1485" y="3321"/>
                  </a:cubicBezTo>
                  <a:cubicBezTo>
                    <a:pt x="1419" y="3387"/>
                    <a:pt x="1364" y="3442"/>
                    <a:pt x="1298" y="3497"/>
                  </a:cubicBezTo>
                  <a:cubicBezTo>
                    <a:pt x="1243" y="3563"/>
                    <a:pt x="1177" y="3618"/>
                    <a:pt x="1122" y="3673"/>
                  </a:cubicBezTo>
                  <a:cubicBezTo>
                    <a:pt x="1056" y="3728"/>
                    <a:pt x="1002" y="3783"/>
                    <a:pt x="947" y="3838"/>
                  </a:cubicBezTo>
                  <a:cubicBezTo>
                    <a:pt x="881" y="3904"/>
                    <a:pt x="815" y="3970"/>
                    <a:pt x="749" y="4036"/>
                  </a:cubicBezTo>
                  <a:cubicBezTo>
                    <a:pt x="705" y="4091"/>
                    <a:pt x="650" y="4146"/>
                    <a:pt x="595" y="4201"/>
                  </a:cubicBezTo>
                  <a:cubicBezTo>
                    <a:pt x="540" y="4267"/>
                    <a:pt x="485" y="4333"/>
                    <a:pt x="430" y="4388"/>
                  </a:cubicBezTo>
                  <a:cubicBezTo>
                    <a:pt x="320" y="4531"/>
                    <a:pt x="210" y="4663"/>
                    <a:pt x="111" y="4806"/>
                  </a:cubicBezTo>
                  <a:cubicBezTo>
                    <a:pt x="100" y="4817"/>
                    <a:pt x="78" y="4839"/>
                    <a:pt x="67" y="4861"/>
                  </a:cubicBezTo>
                  <a:cubicBezTo>
                    <a:pt x="56" y="4872"/>
                    <a:pt x="34" y="4894"/>
                    <a:pt x="23" y="4927"/>
                  </a:cubicBezTo>
                  <a:cubicBezTo>
                    <a:pt x="12" y="4960"/>
                    <a:pt x="1" y="4993"/>
                    <a:pt x="1" y="5026"/>
                  </a:cubicBezTo>
                  <a:cubicBezTo>
                    <a:pt x="1" y="5037"/>
                    <a:pt x="1" y="5048"/>
                    <a:pt x="12" y="5059"/>
                  </a:cubicBezTo>
                  <a:cubicBezTo>
                    <a:pt x="12" y="5070"/>
                    <a:pt x="12" y="5070"/>
                    <a:pt x="12" y="5081"/>
                  </a:cubicBezTo>
                  <a:cubicBezTo>
                    <a:pt x="23" y="5081"/>
                    <a:pt x="23" y="5092"/>
                    <a:pt x="34" y="5092"/>
                  </a:cubicBezTo>
                  <a:cubicBezTo>
                    <a:pt x="34" y="5103"/>
                    <a:pt x="45" y="5103"/>
                    <a:pt x="56" y="5103"/>
                  </a:cubicBezTo>
                  <a:cubicBezTo>
                    <a:pt x="59" y="5106"/>
                    <a:pt x="63" y="5107"/>
                    <a:pt x="68" y="5107"/>
                  </a:cubicBezTo>
                  <a:cubicBezTo>
                    <a:pt x="80" y="5107"/>
                    <a:pt x="95" y="5099"/>
                    <a:pt x="111" y="5092"/>
                  </a:cubicBezTo>
                  <a:cubicBezTo>
                    <a:pt x="144" y="5081"/>
                    <a:pt x="155" y="5059"/>
                    <a:pt x="177" y="5037"/>
                  </a:cubicBezTo>
                  <a:cubicBezTo>
                    <a:pt x="199" y="5004"/>
                    <a:pt x="232" y="4971"/>
                    <a:pt x="254" y="4949"/>
                  </a:cubicBezTo>
                  <a:cubicBezTo>
                    <a:pt x="309" y="4883"/>
                    <a:pt x="353" y="4828"/>
                    <a:pt x="408" y="4762"/>
                  </a:cubicBezTo>
                  <a:cubicBezTo>
                    <a:pt x="463" y="4696"/>
                    <a:pt x="507" y="4641"/>
                    <a:pt x="562" y="4575"/>
                  </a:cubicBezTo>
                  <a:cubicBezTo>
                    <a:pt x="683" y="4454"/>
                    <a:pt x="793" y="4322"/>
                    <a:pt x="903" y="4201"/>
                  </a:cubicBezTo>
                  <a:cubicBezTo>
                    <a:pt x="980" y="4135"/>
                    <a:pt x="1045" y="4069"/>
                    <a:pt x="1111" y="4003"/>
                  </a:cubicBezTo>
                  <a:cubicBezTo>
                    <a:pt x="1166" y="3948"/>
                    <a:pt x="1221" y="3893"/>
                    <a:pt x="1276" y="3849"/>
                  </a:cubicBezTo>
                  <a:cubicBezTo>
                    <a:pt x="1397" y="3728"/>
                    <a:pt x="1518" y="3607"/>
                    <a:pt x="1628" y="3486"/>
                  </a:cubicBezTo>
                  <a:cubicBezTo>
                    <a:pt x="1749" y="3354"/>
                    <a:pt x="1859" y="3211"/>
                    <a:pt x="1969" y="3079"/>
                  </a:cubicBezTo>
                  <a:cubicBezTo>
                    <a:pt x="2024" y="3013"/>
                    <a:pt x="2068" y="2958"/>
                    <a:pt x="2112" y="2892"/>
                  </a:cubicBezTo>
                  <a:cubicBezTo>
                    <a:pt x="2145" y="2859"/>
                    <a:pt x="2167" y="2815"/>
                    <a:pt x="2200" y="2771"/>
                  </a:cubicBezTo>
                  <a:cubicBezTo>
                    <a:pt x="2222" y="2738"/>
                    <a:pt x="2255" y="2694"/>
                    <a:pt x="2277" y="2661"/>
                  </a:cubicBezTo>
                  <a:cubicBezTo>
                    <a:pt x="2376" y="2518"/>
                    <a:pt x="2464" y="2375"/>
                    <a:pt x="2552" y="2232"/>
                  </a:cubicBezTo>
                  <a:cubicBezTo>
                    <a:pt x="2596" y="2155"/>
                    <a:pt x="2651" y="2079"/>
                    <a:pt x="2695" y="2002"/>
                  </a:cubicBezTo>
                  <a:cubicBezTo>
                    <a:pt x="2739" y="1925"/>
                    <a:pt x="2783" y="1848"/>
                    <a:pt x="2838" y="1771"/>
                  </a:cubicBezTo>
                  <a:cubicBezTo>
                    <a:pt x="2871" y="1705"/>
                    <a:pt x="2904" y="1650"/>
                    <a:pt x="2937" y="1584"/>
                  </a:cubicBezTo>
                  <a:cubicBezTo>
                    <a:pt x="2981" y="1507"/>
                    <a:pt x="3025" y="1419"/>
                    <a:pt x="3069" y="1342"/>
                  </a:cubicBezTo>
                  <a:cubicBezTo>
                    <a:pt x="3146" y="1199"/>
                    <a:pt x="3223" y="1045"/>
                    <a:pt x="3289" y="891"/>
                  </a:cubicBezTo>
                  <a:cubicBezTo>
                    <a:pt x="3322" y="814"/>
                    <a:pt x="3355" y="726"/>
                    <a:pt x="3388" y="649"/>
                  </a:cubicBezTo>
                  <a:cubicBezTo>
                    <a:pt x="3410" y="561"/>
                    <a:pt x="3443" y="473"/>
                    <a:pt x="3465" y="385"/>
                  </a:cubicBezTo>
                  <a:cubicBezTo>
                    <a:pt x="3476" y="341"/>
                    <a:pt x="3476" y="308"/>
                    <a:pt x="3487" y="264"/>
                  </a:cubicBezTo>
                  <a:cubicBezTo>
                    <a:pt x="3487" y="242"/>
                    <a:pt x="3498" y="220"/>
                    <a:pt x="3498" y="198"/>
                  </a:cubicBezTo>
                  <a:cubicBezTo>
                    <a:pt x="3498" y="143"/>
                    <a:pt x="3509" y="88"/>
                    <a:pt x="3476" y="44"/>
                  </a:cubicBezTo>
                  <a:cubicBezTo>
                    <a:pt x="3465" y="33"/>
                    <a:pt x="3465" y="22"/>
                    <a:pt x="3454" y="11"/>
                  </a:cubicBezTo>
                  <a:lnTo>
                    <a:pt x="3432" y="11"/>
                  </a:lnTo>
                  <a:cubicBezTo>
                    <a:pt x="3421" y="0"/>
                    <a:pt x="3410" y="0"/>
                    <a:pt x="3410"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46">
              <a:extLst>
                <a:ext uri="{FF2B5EF4-FFF2-40B4-BE49-F238E27FC236}">
                  <a16:creationId xmlns:a16="http://schemas.microsoft.com/office/drawing/2014/main" id="{2AE64442-A927-0082-9E99-AF6F9A948D50}"/>
                </a:ext>
              </a:extLst>
            </p:cNvPr>
            <p:cNvSpPr/>
            <p:nvPr/>
          </p:nvSpPr>
          <p:spPr>
            <a:xfrm>
              <a:off x="3700300" y="-612750"/>
              <a:ext cx="124300" cy="26700"/>
            </a:xfrm>
            <a:custGeom>
              <a:avLst/>
              <a:gdLst/>
              <a:ahLst/>
              <a:cxnLst/>
              <a:rect l="l" t="t" r="r" b="b"/>
              <a:pathLst>
                <a:path w="4972" h="1068" extrusionOk="0">
                  <a:moveTo>
                    <a:pt x="78" y="0"/>
                  </a:moveTo>
                  <a:cubicBezTo>
                    <a:pt x="45" y="0"/>
                    <a:pt x="23" y="11"/>
                    <a:pt x="12" y="33"/>
                  </a:cubicBezTo>
                  <a:cubicBezTo>
                    <a:pt x="1" y="66"/>
                    <a:pt x="12" y="99"/>
                    <a:pt x="23" y="121"/>
                  </a:cubicBezTo>
                  <a:cubicBezTo>
                    <a:pt x="23" y="132"/>
                    <a:pt x="34" y="143"/>
                    <a:pt x="45" y="154"/>
                  </a:cubicBezTo>
                  <a:cubicBezTo>
                    <a:pt x="56" y="154"/>
                    <a:pt x="56" y="154"/>
                    <a:pt x="67" y="165"/>
                  </a:cubicBezTo>
                  <a:lnTo>
                    <a:pt x="78" y="165"/>
                  </a:lnTo>
                  <a:cubicBezTo>
                    <a:pt x="100" y="176"/>
                    <a:pt x="133" y="176"/>
                    <a:pt x="155" y="187"/>
                  </a:cubicBezTo>
                  <a:cubicBezTo>
                    <a:pt x="177" y="198"/>
                    <a:pt x="210" y="198"/>
                    <a:pt x="232" y="209"/>
                  </a:cubicBezTo>
                  <a:cubicBezTo>
                    <a:pt x="254" y="209"/>
                    <a:pt x="287" y="220"/>
                    <a:pt x="309" y="220"/>
                  </a:cubicBezTo>
                  <a:cubicBezTo>
                    <a:pt x="397" y="242"/>
                    <a:pt x="485" y="264"/>
                    <a:pt x="573" y="286"/>
                  </a:cubicBezTo>
                  <a:cubicBezTo>
                    <a:pt x="650" y="308"/>
                    <a:pt x="716" y="319"/>
                    <a:pt x="793" y="341"/>
                  </a:cubicBezTo>
                  <a:cubicBezTo>
                    <a:pt x="969" y="385"/>
                    <a:pt x="1155" y="418"/>
                    <a:pt x="1342" y="462"/>
                  </a:cubicBezTo>
                  <a:cubicBezTo>
                    <a:pt x="1452" y="484"/>
                    <a:pt x="1573" y="506"/>
                    <a:pt x="1683" y="528"/>
                  </a:cubicBezTo>
                  <a:cubicBezTo>
                    <a:pt x="1760" y="539"/>
                    <a:pt x="1826" y="550"/>
                    <a:pt x="1892" y="561"/>
                  </a:cubicBezTo>
                  <a:cubicBezTo>
                    <a:pt x="1958" y="572"/>
                    <a:pt x="2024" y="583"/>
                    <a:pt x="2090" y="583"/>
                  </a:cubicBezTo>
                  <a:cubicBezTo>
                    <a:pt x="2343" y="616"/>
                    <a:pt x="2596" y="638"/>
                    <a:pt x="2849" y="649"/>
                  </a:cubicBezTo>
                  <a:lnTo>
                    <a:pt x="3003" y="660"/>
                  </a:lnTo>
                  <a:lnTo>
                    <a:pt x="2981" y="660"/>
                  </a:lnTo>
                  <a:cubicBezTo>
                    <a:pt x="3102" y="671"/>
                    <a:pt x="3223" y="682"/>
                    <a:pt x="3344" y="704"/>
                  </a:cubicBezTo>
                  <a:cubicBezTo>
                    <a:pt x="3454" y="715"/>
                    <a:pt x="3575" y="748"/>
                    <a:pt x="3685" y="770"/>
                  </a:cubicBezTo>
                  <a:cubicBezTo>
                    <a:pt x="3806" y="803"/>
                    <a:pt x="3927" y="836"/>
                    <a:pt x="4048" y="869"/>
                  </a:cubicBezTo>
                  <a:cubicBezTo>
                    <a:pt x="4169" y="913"/>
                    <a:pt x="4290" y="946"/>
                    <a:pt x="4422" y="979"/>
                  </a:cubicBezTo>
                  <a:cubicBezTo>
                    <a:pt x="4477" y="1001"/>
                    <a:pt x="4532" y="1023"/>
                    <a:pt x="4598" y="1034"/>
                  </a:cubicBezTo>
                  <a:cubicBezTo>
                    <a:pt x="4620" y="1045"/>
                    <a:pt x="4653" y="1056"/>
                    <a:pt x="4675" y="1056"/>
                  </a:cubicBezTo>
                  <a:cubicBezTo>
                    <a:pt x="4697" y="1067"/>
                    <a:pt x="4719" y="1067"/>
                    <a:pt x="4730" y="1067"/>
                  </a:cubicBezTo>
                  <a:lnTo>
                    <a:pt x="4774" y="1067"/>
                  </a:lnTo>
                  <a:cubicBezTo>
                    <a:pt x="4774" y="1056"/>
                    <a:pt x="4774" y="1056"/>
                    <a:pt x="4774" y="1056"/>
                  </a:cubicBezTo>
                  <a:cubicBezTo>
                    <a:pt x="4785" y="1056"/>
                    <a:pt x="4796" y="1045"/>
                    <a:pt x="4796" y="1045"/>
                  </a:cubicBezTo>
                  <a:cubicBezTo>
                    <a:pt x="4807" y="1034"/>
                    <a:pt x="4807" y="1023"/>
                    <a:pt x="4807" y="1001"/>
                  </a:cubicBezTo>
                  <a:cubicBezTo>
                    <a:pt x="4796" y="990"/>
                    <a:pt x="4796" y="979"/>
                    <a:pt x="4785" y="979"/>
                  </a:cubicBezTo>
                  <a:cubicBezTo>
                    <a:pt x="4785" y="957"/>
                    <a:pt x="4774" y="946"/>
                    <a:pt x="4752" y="935"/>
                  </a:cubicBezTo>
                  <a:cubicBezTo>
                    <a:pt x="4741" y="935"/>
                    <a:pt x="4741" y="924"/>
                    <a:pt x="4719" y="924"/>
                  </a:cubicBezTo>
                  <a:cubicBezTo>
                    <a:pt x="4697" y="913"/>
                    <a:pt x="4664" y="902"/>
                    <a:pt x="4631" y="891"/>
                  </a:cubicBezTo>
                  <a:cubicBezTo>
                    <a:pt x="4576" y="869"/>
                    <a:pt x="4510" y="847"/>
                    <a:pt x="4455" y="825"/>
                  </a:cubicBezTo>
                  <a:cubicBezTo>
                    <a:pt x="4345" y="781"/>
                    <a:pt x="4224" y="748"/>
                    <a:pt x="4114" y="715"/>
                  </a:cubicBezTo>
                  <a:cubicBezTo>
                    <a:pt x="3993" y="671"/>
                    <a:pt x="3872" y="638"/>
                    <a:pt x="3740" y="605"/>
                  </a:cubicBezTo>
                  <a:cubicBezTo>
                    <a:pt x="3619" y="572"/>
                    <a:pt x="3498" y="539"/>
                    <a:pt x="3377" y="517"/>
                  </a:cubicBezTo>
                  <a:cubicBezTo>
                    <a:pt x="3344" y="517"/>
                    <a:pt x="3311" y="506"/>
                    <a:pt x="3278" y="506"/>
                  </a:cubicBezTo>
                  <a:cubicBezTo>
                    <a:pt x="3245" y="506"/>
                    <a:pt x="3201" y="495"/>
                    <a:pt x="3168" y="495"/>
                  </a:cubicBezTo>
                  <a:cubicBezTo>
                    <a:pt x="3113" y="484"/>
                    <a:pt x="3047" y="484"/>
                    <a:pt x="2992" y="473"/>
                  </a:cubicBezTo>
                  <a:lnTo>
                    <a:pt x="3003" y="473"/>
                  </a:lnTo>
                  <a:cubicBezTo>
                    <a:pt x="2948" y="473"/>
                    <a:pt x="2882" y="462"/>
                    <a:pt x="2827" y="462"/>
                  </a:cubicBezTo>
                  <a:cubicBezTo>
                    <a:pt x="2761" y="451"/>
                    <a:pt x="2695" y="451"/>
                    <a:pt x="2618" y="451"/>
                  </a:cubicBezTo>
                  <a:cubicBezTo>
                    <a:pt x="2552" y="440"/>
                    <a:pt x="2475" y="440"/>
                    <a:pt x="2409" y="429"/>
                  </a:cubicBezTo>
                  <a:lnTo>
                    <a:pt x="2310" y="429"/>
                  </a:lnTo>
                  <a:cubicBezTo>
                    <a:pt x="2244" y="418"/>
                    <a:pt x="2189" y="418"/>
                    <a:pt x="2134" y="407"/>
                  </a:cubicBezTo>
                  <a:cubicBezTo>
                    <a:pt x="2079" y="396"/>
                    <a:pt x="2013" y="396"/>
                    <a:pt x="1947" y="385"/>
                  </a:cubicBezTo>
                  <a:cubicBezTo>
                    <a:pt x="1881" y="374"/>
                    <a:pt x="1815" y="374"/>
                    <a:pt x="1749" y="363"/>
                  </a:cubicBezTo>
                  <a:cubicBezTo>
                    <a:pt x="1683" y="352"/>
                    <a:pt x="1617" y="330"/>
                    <a:pt x="1551" y="319"/>
                  </a:cubicBezTo>
                  <a:cubicBezTo>
                    <a:pt x="1529" y="319"/>
                    <a:pt x="1496" y="308"/>
                    <a:pt x="1474" y="308"/>
                  </a:cubicBezTo>
                  <a:cubicBezTo>
                    <a:pt x="1661" y="308"/>
                    <a:pt x="1848" y="319"/>
                    <a:pt x="2046" y="319"/>
                  </a:cubicBezTo>
                  <a:cubicBezTo>
                    <a:pt x="2288" y="319"/>
                    <a:pt x="2541" y="330"/>
                    <a:pt x="2794" y="341"/>
                  </a:cubicBezTo>
                  <a:cubicBezTo>
                    <a:pt x="2893" y="352"/>
                    <a:pt x="3003" y="363"/>
                    <a:pt x="3102" y="374"/>
                  </a:cubicBezTo>
                  <a:cubicBezTo>
                    <a:pt x="3135" y="374"/>
                    <a:pt x="3179" y="385"/>
                    <a:pt x="3223" y="385"/>
                  </a:cubicBezTo>
                  <a:cubicBezTo>
                    <a:pt x="3256" y="396"/>
                    <a:pt x="3278" y="396"/>
                    <a:pt x="3311" y="407"/>
                  </a:cubicBezTo>
                  <a:cubicBezTo>
                    <a:pt x="3344" y="407"/>
                    <a:pt x="3366" y="418"/>
                    <a:pt x="3388" y="418"/>
                  </a:cubicBezTo>
                  <a:cubicBezTo>
                    <a:pt x="3421" y="429"/>
                    <a:pt x="3454" y="429"/>
                    <a:pt x="3476" y="440"/>
                  </a:cubicBezTo>
                  <a:cubicBezTo>
                    <a:pt x="3597" y="473"/>
                    <a:pt x="3718" y="506"/>
                    <a:pt x="3839" y="539"/>
                  </a:cubicBezTo>
                  <a:cubicBezTo>
                    <a:pt x="3971" y="583"/>
                    <a:pt x="4103" y="627"/>
                    <a:pt x="4224" y="682"/>
                  </a:cubicBezTo>
                  <a:cubicBezTo>
                    <a:pt x="4345" y="715"/>
                    <a:pt x="4455" y="770"/>
                    <a:pt x="4565" y="814"/>
                  </a:cubicBezTo>
                  <a:lnTo>
                    <a:pt x="4554" y="814"/>
                  </a:lnTo>
                  <a:cubicBezTo>
                    <a:pt x="4631" y="836"/>
                    <a:pt x="4697" y="869"/>
                    <a:pt x="4774" y="902"/>
                  </a:cubicBezTo>
                  <a:cubicBezTo>
                    <a:pt x="4807" y="913"/>
                    <a:pt x="4840" y="935"/>
                    <a:pt x="4873" y="946"/>
                  </a:cubicBezTo>
                  <a:cubicBezTo>
                    <a:pt x="4884" y="946"/>
                    <a:pt x="4895" y="957"/>
                    <a:pt x="4906" y="957"/>
                  </a:cubicBezTo>
                  <a:cubicBezTo>
                    <a:pt x="4917" y="968"/>
                    <a:pt x="4917" y="968"/>
                    <a:pt x="4928" y="968"/>
                  </a:cubicBezTo>
                  <a:lnTo>
                    <a:pt x="4939" y="968"/>
                  </a:lnTo>
                  <a:cubicBezTo>
                    <a:pt x="4950" y="968"/>
                    <a:pt x="4961" y="957"/>
                    <a:pt x="4961" y="946"/>
                  </a:cubicBezTo>
                  <a:cubicBezTo>
                    <a:pt x="4961" y="946"/>
                    <a:pt x="4972" y="935"/>
                    <a:pt x="4972" y="935"/>
                  </a:cubicBezTo>
                  <a:lnTo>
                    <a:pt x="4961" y="935"/>
                  </a:lnTo>
                  <a:cubicBezTo>
                    <a:pt x="4961" y="924"/>
                    <a:pt x="4950" y="913"/>
                    <a:pt x="4939" y="902"/>
                  </a:cubicBezTo>
                  <a:cubicBezTo>
                    <a:pt x="4939" y="902"/>
                    <a:pt x="4928" y="891"/>
                    <a:pt x="4928" y="891"/>
                  </a:cubicBezTo>
                  <a:cubicBezTo>
                    <a:pt x="4906" y="880"/>
                    <a:pt x="4895" y="869"/>
                    <a:pt x="4884" y="869"/>
                  </a:cubicBezTo>
                  <a:cubicBezTo>
                    <a:pt x="4851" y="847"/>
                    <a:pt x="4818" y="825"/>
                    <a:pt x="4796" y="803"/>
                  </a:cubicBezTo>
                  <a:lnTo>
                    <a:pt x="4697" y="759"/>
                  </a:lnTo>
                  <a:cubicBezTo>
                    <a:pt x="4664" y="737"/>
                    <a:pt x="4631" y="715"/>
                    <a:pt x="4598" y="704"/>
                  </a:cubicBezTo>
                  <a:cubicBezTo>
                    <a:pt x="4576" y="693"/>
                    <a:pt x="4543" y="671"/>
                    <a:pt x="4521" y="660"/>
                  </a:cubicBezTo>
                  <a:cubicBezTo>
                    <a:pt x="4499" y="649"/>
                    <a:pt x="4466" y="638"/>
                    <a:pt x="4444" y="627"/>
                  </a:cubicBezTo>
                  <a:cubicBezTo>
                    <a:pt x="4378" y="605"/>
                    <a:pt x="4323" y="572"/>
                    <a:pt x="4268" y="550"/>
                  </a:cubicBezTo>
                  <a:cubicBezTo>
                    <a:pt x="4136" y="495"/>
                    <a:pt x="4015" y="451"/>
                    <a:pt x="3894" y="407"/>
                  </a:cubicBezTo>
                  <a:cubicBezTo>
                    <a:pt x="3773" y="363"/>
                    <a:pt x="3652" y="319"/>
                    <a:pt x="3531" y="286"/>
                  </a:cubicBezTo>
                  <a:cubicBezTo>
                    <a:pt x="3498" y="286"/>
                    <a:pt x="3476" y="275"/>
                    <a:pt x="3443" y="264"/>
                  </a:cubicBezTo>
                  <a:lnTo>
                    <a:pt x="3421" y="264"/>
                  </a:lnTo>
                  <a:cubicBezTo>
                    <a:pt x="3399" y="253"/>
                    <a:pt x="3377" y="253"/>
                    <a:pt x="3355" y="253"/>
                  </a:cubicBezTo>
                  <a:cubicBezTo>
                    <a:pt x="3322" y="242"/>
                    <a:pt x="3278" y="231"/>
                    <a:pt x="3245" y="231"/>
                  </a:cubicBezTo>
                  <a:cubicBezTo>
                    <a:pt x="3212" y="220"/>
                    <a:pt x="3179" y="220"/>
                    <a:pt x="3146" y="220"/>
                  </a:cubicBezTo>
                  <a:cubicBezTo>
                    <a:pt x="3080" y="209"/>
                    <a:pt x="3025" y="198"/>
                    <a:pt x="2959" y="187"/>
                  </a:cubicBezTo>
                  <a:lnTo>
                    <a:pt x="2882" y="187"/>
                  </a:lnTo>
                  <a:cubicBezTo>
                    <a:pt x="2849" y="187"/>
                    <a:pt x="2805" y="176"/>
                    <a:pt x="2772" y="176"/>
                  </a:cubicBezTo>
                  <a:cubicBezTo>
                    <a:pt x="2651" y="165"/>
                    <a:pt x="2530" y="165"/>
                    <a:pt x="2398" y="154"/>
                  </a:cubicBezTo>
                  <a:cubicBezTo>
                    <a:pt x="2134" y="154"/>
                    <a:pt x="1870" y="143"/>
                    <a:pt x="1606" y="143"/>
                  </a:cubicBezTo>
                  <a:lnTo>
                    <a:pt x="1254" y="143"/>
                  </a:lnTo>
                  <a:cubicBezTo>
                    <a:pt x="1188" y="143"/>
                    <a:pt x="1123" y="132"/>
                    <a:pt x="1057" y="132"/>
                  </a:cubicBezTo>
                  <a:cubicBezTo>
                    <a:pt x="991" y="132"/>
                    <a:pt x="936" y="132"/>
                    <a:pt x="870" y="121"/>
                  </a:cubicBezTo>
                  <a:lnTo>
                    <a:pt x="760" y="121"/>
                  </a:lnTo>
                  <a:cubicBezTo>
                    <a:pt x="650" y="110"/>
                    <a:pt x="529" y="88"/>
                    <a:pt x="419" y="77"/>
                  </a:cubicBezTo>
                  <a:cubicBezTo>
                    <a:pt x="364" y="66"/>
                    <a:pt x="309" y="55"/>
                    <a:pt x="254" y="44"/>
                  </a:cubicBezTo>
                  <a:cubicBezTo>
                    <a:pt x="221" y="33"/>
                    <a:pt x="188" y="33"/>
                    <a:pt x="166" y="22"/>
                  </a:cubicBezTo>
                  <a:cubicBezTo>
                    <a:pt x="133" y="22"/>
                    <a:pt x="111" y="11"/>
                    <a:pt x="78"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46">
              <a:extLst>
                <a:ext uri="{FF2B5EF4-FFF2-40B4-BE49-F238E27FC236}">
                  <a16:creationId xmlns:a16="http://schemas.microsoft.com/office/drawing/2014/main" id="{F5F577CB-7622-E12E-4775-252EC13BADA8}"/>
                </a:ext>
              </a:extLst>
            </p:cNvPr>
            <p:cNvSpPr/>
            <p:nvPr/>
          </p:nvSpPr>
          <p:spPr>
            <a:xfrm>
              <a:off x="3828150" y="-697425"/>
              <a:ext cx="86625" cy="108900"/>
            </a:xfrm>
            <a:custGeom>
              <a:avLst/>
              <a:gdLst/>
              <a:ahLst/>
              <a:cxnLst/>
              <a:rect l="l" t="t" r="r" b="b"/>
              <a:pathLst>
                <a:path w="3465" h="4356" extrusionOk="0">
                  <a:moveTo>
                    <a:pt x="3388" y="0"/>
                  </a:moveTo>
                  <a:cubicBezTo>
                    <a:pt x="3377" y="0"/>
                    <a:pt x="3366" y="0"/>
                    <a:pt x="3355" y="11"/>
                  </a:cubicBezTo>
                  <a:cubicBezTo>
                    <a:pt x="3333" y="22"/>
                    <a:pt x="3311" y="44"/>
                    <a:pt x="3300" y="66"/>
                  </a:cubicBezTo>
                  <a:cubicBezTo>
                    <a:pt x="3278" y="88"/>
                    <a:pt x="3256" y="121"/>
                    <a:pt x="3234" y="154"/>
                  </a:cubicBezTo>
                  <a:cubicBezTo>
                    <a:pt x="3080" y="385"/>
                    <a:pt x="2915" y="638"/>
                    <a:pt x="2761" y="880"/>
                  </a:cubicBezTo>
                  <a:cubicBezTo>
                    <a:pt x="2673" y="1001"/>
                    <a:pt x="2596" y="1133"/>
                    <a:pt x="2508" y="1254"/>
                  </a:cubicBezTo>
                  <a:cubicBezTo>
                    <a:pt x="2475" y="1320"/>
                    <a:pt x="2431" y="1386"/>
                    <a:pt x="2387" y="1441"/>
                  </a:cubicBezTo>
                  <a:cubicBezTo>
                    <a:pt x="2365" y="1474"/>
                    <a:pt x="2343" y="1518"/>
                    <a:pt x="2321" y="1551"/>
                  </a:cubicBezTo>
                  <a:cubicBezTo>
                    <a:pt x="2299" y="1573"/>
                    <a:pt x="2277" y="1606"/>
                    <a:pt x="2255" y="1639"/>
                  </a:cubicBezTo>
                  <a:cubicBezTo>
                    <a:pt x="2079" y="1870"/>
                    <a:pt x="1881" y="2101"/>
                    <a:pt x="1683" y="2310"/>
                  </a:cubicBezTo>
                  <a:cubicBezTo>
                    <a:pt x="1584" y="2420"/>
                    <a:pt x="1496" y="2519"/>
                    <a:pt x="1397" y="2629"/>
                  </a:cubicBezTo>
                  <a:cubicBezTo>
                    <a:pt x="1298" y="2739"/>
                    <a:pt x="1199" y="2849"/>
                    <a:pt x="1100" y="2958"/>
                  </a:cubicBezTo>
                  <a:cubicBezTo>
                    <a:pt x="902" y="3189"/>
                    <a:pt x="715" y="3420"/>
                    <a:pt x="528" y="3651"/>
                  </a:cubicBezTo>
                  <a:cubicBezTo>
                    <a:pt x="429" y="3772"/>
                    <a:pt x="330" y="3893"/>
                    <a:pt x="231" y="4014"/>
                  </a:cubicBezTo>
                  <a:cubicBezTo>
                    <a:pt x="187" y="4069"/>
                    <a:pt x="143" y="4124"/>
                    <a:pt x="99" y="4179"/>
                  </a:cubicBezTo>
                  <a:cubicBezTo>
                    <a:pt x="77" y="4212"/>
                    <a:pt x="55" y="4234"/>
                    <a:pt x="33" y="4267"/>
                  </a:cubicBezTo>
                  <a:cubicBezTo>
                    <a:pt x="33" y="4278"/>
                    <a:pt x="33" y="4278"/>
                    <a:pt x="22" y="4289"/>
                  </a:cubicBezTo>
                  <a:cubicBezTo>
                    <a:pt x="11" y="4300"/>
                    <a:pt x="11" y="4311"/>
                    <a:pt x="0" y="4311"/>
                  </a:cubicBezTo>
                  <a:cubicBezTo>
                    <a:pt x="0" y="4333"/>
                    <a:pt x="0" y="4344"/>
                    <a:pt x="0" y="4355"/>
                  </a:cubicBezTo>
                  <a:lnTo>
                    <a:pt x="22" y="4355"/>
                  </a:lnTo>
                  <a:cubicBezTo>
                    <a:pt x="44" y="4344"/>
                    <a:pt x="55" y="4322"/>
                    <a:pt x="66" y="4311"/>
                  </a:cubicBezTo>
                  <a:cubicBezTo>
                    <a:pt x="88" y="4278"/>
                    <a:pt x="121" y="4245"/>
                    <a:pt x="143" y="4212"/>
                  </a:cubicBezTo>
                  <a:cubicBezTo>
                    <a:pt x="198" y="4157"/>
                    <a:pt x="253" y="4091"/>
                    <a:pt x="308" y="4036"/>
                  </a:cubicBezTo>
                  <a:cubicBezTo>
                    <a:pt x="506" y="3816"/>
                    <a:pt x="693" y="3596"/>
                    <a:pt x="880" y="3376"/>
                  </a:cubicBezTo>
                  <a:cubicBezTo>
                    <a:pt x="979" y="3266"/>
                    <a:pt x="1089" y="3145"/>
                    <a:pt x="1188" y="3035"/>
                  </a:cubicBezTo>
                  <a:cubicBezTo>
                    <a:pt x="1287" y="2925"/>
                    <a:pt x="1386" y="2827"/>
                    <a:pt x="1496" y="2717"/>
                  </a:cubicBezTo>
                  <a:cubicBezTo>
                    <a:pt x="1584" y="2618"/>
                    <a:pt x="1683" y="2519"/>
                    <a:pt x="1782" y="2420"/>
                  </a:cubicBezTo>
                  <a:cubicBezTo>
                    <a:pt x="1881" y="2310"/>
                    <a:pt x="1980" y="2200"/>
                    <a:pt x="2079" y="2090"/>
                  </a:cubicBezTo>
                  <a:cubicBezTo>
                    <a:pt x="2134" y="2035"/>
                    <a:pt x="2189" y="1980"/>
                    <a:pt x="2233" y="1914"/>
                  </a:cubicBezTo>
                  <a:cubicBezTo>
                    <a:pt x="2255" y="1892"/>
                    <a:pt x="2288" y="1859"/>
                    <a:pt x="2310" y="1837"/>
                  </a:cubicBezTo>
                  <a:cubicBezTo>
                    <a:pt x="2332" y="1804"/>
                    <a:pt x="2354" y="1760"/>
                    <a:pt x="2387" y="1727"/>
                  </a:cubicBezTo>
                  <a:cubicBezTo>
                    <a:pt x="2475" y="1617"/>
                    <a:pt x="2563" y="1485"/>
                    <a:pt x="2640" y="1364"/>
                  </a:cubicBezTo>
                  <a:cubicBezTo>
                    <a:pt x="2805" y="1133"/>
                    <a:pt x="2959" y="891"/>
                    <a:pt x="3124" y="660"/>
                  </a:cubicBezTo>
                  <a:cubicBezTo>
                    <a:pt x="3212" y="528"/>
                    <a:pt x="3289" y="407"/>
                    <a:pt x="3377" y="286"/>
                  </a:cubicBezTo>
                  <a:cubicBezTo>
                    <a:pt x="3388" y="264"/>
                    <a:pt x="3399" y="253"/>
                    <a:pt x="3410" y="231"/>
                  </a:cubicBezTo>
                  <a:cubicBezTo>
                    <a:pt x="3410" y="231"/>
                    <a:pt x="3421" y="220"/>
                    <a:pt x="3421" y="220"/>
                  </a:cubicBezTo>
                  <a:cubicBezTo>
                    <a:pt x="3432" y="198"/>
                    <a:pt x="3443" y="187"/>
                    <a:pt x="3454" y="165"/>
                  </a:cubicBezTo>
                  <a:cubicBezTo>
                    <a:pt x="3454" y="154"/>
                    <a:pt x="3465" y="132"/>
                    <a:pt x="3465" y="121"/>
                  </a:cubicBezTo>
                  <a:cubicBezTo>
                    <a:pt x="3465" y="99"/>
                    <a:pt x="3465" y="88"/>
                    <a:pt x="3465" y="66"/>
                  </a:cubicBezTo>
                  <a:cubicBezTo>
                    <a:pt x="3465" y="44"/>
                    <a:pt x="3454" y="11"/>
                    <a:pt x="3432"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6">
              <a:extLst>
                <a:ext uri="{FF2B5EF4-FFF2-40B4-BE49-F238E27FC236}">
                  <a16:creationId xmlns:a16="http://schemas.microsoft.com/office/drawing/2014/main" id="{6B1A1440-E551-B315-8DC1-33AB83D8A824}"/>
                </a:ext>
              </a:extLst>
            </p:cNvPr>
            <p:cNvSpPr/>
            <p:nvPr/>
          </p:nvSpPr>
          <p:spPr>
            <a:xfrm>
              <a:off x="3822100" y="-693900"/>
              <a:ext cx="94050" cy="111425"/>
            </a:xfrm>
            <a:custGeom>
              <a:avLst/>
              <a:gdLst/>
              <a:ahLst/>
              <a:cxnLst/>
              <a:rect l="l" t="t" r="r" b="b"/>
              <a:pathLst>
                <a:path w="3762" h="4457" extrusionOk="0">
                  <a:moveTo>
                    <a:pt x="3683" y="0"/>
                  </a:moveTo>
                  <a:cubicBezTo>
                    <a:pt x="3680" y="0"/>
                    <a:pt x="3677" y="1"/>
                    <a:pt x="3674" y="2"/>
                  </a:cubicBezTo>
                  <a:cubicBezTo>
                    <a:pt x="3641" y="13"/>
                    <a:pt x="3619" y="24"/>
                    <a:pt x="3597" y="46"/>
                  </a:cubicBezTo>
                  <a:cubicBezTo>
                    <a:pt x="3575" y="79"/>
                    <a:pt x="3564" y="112"/>
                    <a:pt x="3553" y="134"/>
                  </a:cubicBezTo>
                  <a:lnTo>
                    <a:pt x="3531" y="189"/>
                  </a:lnTo>
                  <a:cubicBezTo>
                    <a:pt x="3476" y="343"/>
                    <a:pt x="3410" y="486"/>
                    <a:pt x="3355" y="640"/>
                  </a:cubicBezTo>
                  <a:cubicBezTo>
                    <a:pt x="3278" y="794"/>
                    <a:pt x="3212" y="948"/>
                    <a:pt x="3135" y="1102"/>
                  </a:cubicBezTo>
                  <a:cubicBezTo>
                    <a:pt x="3102" y="1168"/>
                    <a:pt x="3069" y="1245"/>
                    <a:pt x="3036" y="1311"/>
                  </a:cubicBezTo>
                  <a:cubicBezTo>
                    <a:pt x="2992" y="1388"/>
                    <a:pt x="2959" y="1465"/>
                    <a:pt x="2926" y="1542"/>
                  </a:cubicBezTo>
                  <a:cubicBezTo>
                    <a:pt x="2838" y="1685"/>
                    <a:pt x="2761" y="1839"/>
                    <a:pt x="2684" y="1993"/>
                  </a:cubicBezTo>
                  <a:cubicBezTo>
                    <a:pt x="2662" y="2015"/>
                    <a:pt x="2651" y="2037"/>
                    <a:pt x="2629" y="2070"/>
                  </a:cubicBezTo>
                  <a:cubicBezTo>
                    <a:pt x="2552" y="2191"/>
                    <a:pt x="2464" y="2301"/>
                    <a:pt x="2376" y="2411"/>
                  </a:cubicBezTo>
                  <a:cubicBezTo>
                    <a:pt x="2332" y="2477"/>
                    <a:pt x="2277" y="2543"/>
                    <a:pt x="2222" y="2598"/>
                  </a:cubicBezTo>
                  <a:cubicBezTo>
                    <a:pt x="2167" y="2664"/>
                    <a:pt x="2101" y="2730"/>
                    <a:pt x="2035" y="2795"/>
                  </a:cubicBezTo>
                  <a:cubicBezTo>
                    <a:pt x="1980" y="2861"/>
                    <a:pt x="1925" y="2916"/>
                    <a:pt x="1859" y="2982"/>
                  </a:cubicBezTo>
                  <a:cubicBezTo>
                    <a:pt x="1793" y="3037"/>
                    <a:pt x="1738" y="3103"/>
                    <a:pt x="1672" y="3158"/>
                  </a:cubicBezTo>
                  <a:cubicBezTo>
                    <a:pt x="1551" y="3279"/>
                    <a:pt x="1430" y="3389"/>
                    <a:pt x="1309" y="3499"/>
                  </a:cubicBezTo>
                  <a:cubicBezTo>
                    <a:pt x="1287" y="3521"/>
                    <a:pt x="1276" y="3532"/>
                    <a:pt x="1254" y="3543"/>
                  </a:cubicBezTo>
                  <a:cubicBezTo>
                    <a:pt x="1210" y="3587"/>
                    <a:pt x="1177" y="3620"/>
                    <a:pt x="1133" y="3653"/>
                  </a:cubicBezTo>
                  <a:lnTo>
                    <a:pt x="924" y="3840"/>
                  </a:lnTo>
                  <a:cubicBezTo>
                    <a:pt x="934" y="3831"/>
                    <a:pt x="935" y="3829"/>
                    <a:pt x="935" y="3829"/>
                  </a:cubicBezTo>
                  <a:lnTo>
                    <a:pt x="935" y="3829"/>
                  </a:lnTo>
                  <a:cubicBezTo>
                    <a:pt x="891" y="3873"/>
                    <a:pt x="836" y="3906"/>
                    <a:pt x="781" y="3950"/>
                  </a:cubicBezTo>
                  <a:cubicBezTo>
                    <a:pt x="737" y="3983"/>
                    <a:pt x="682" y="4027"/>
                    <a:pt x="627" y="4071"/>
                  </a:cubicBezTo>
                  <a:cubicBezTo>
                    <a:pt x="605" y="4082"/>
                    <a:pt x="583" y="4104"/>
                    <a:pt x="561" y="4115"/>
                  </a:cubicBezTo>
                  <a:cubicBezTo>
                    <a:pt x="528" y="4137"/>
                    <a:pt x="495" y="4170"/>
                    <a:pt x="462" y="4192"/>
                  </a:cubicBezTo>
                  <a:cubicBezTo>
                    <a:pt x="418" y="4225"/>
                    <a:pt x="363" y="4258"/>
                    <a:pt x="308" y="4280"/>
                  </a:cubicBezTo>
                  <a:cubicBezTo>
                    <a:pt x="242" y="4324"/>
                    <a:pt x="165" y="4368"/>
                    <a:pt x="78" y="4390"/>
                  </a:cubicBezTo>
                  <a:cubicBezTo>
                    <a:pt x="67" y="4401"/>
                    <a:pt x="56" y="4401"/>
                    <a:pt x="34" y="4401"/>
                  </a:cubicBezTo>
                  <a:cubicBezTo>
                    <a:pt x="23" y="4412"/>
                    <a:pt x="12" y="4412"/>
                    <a:pt x="12" y="4423"/>
                  </a:cubicBezTo>
                  <a:lnTo>
                    <a:pt x="1" y="4423"/>
                  </a:lnTo>
                  <a:cubicBezTo>
                    <a:pt x="1" y="4434"/>
                    <a:pt x="1" y="4434"/>
                    <a:pt x="12" y="4445"/>
                  </a:cubicBezTo>
                  <a:cubicBezTo>
                    <a:pt x="12" y="4445"/>
                    <a:pt x="23" y="4456"/>
                    <a:pt x="23" y="4456"/>
                  </a:cubicBezTo>
                  <a:lnTo>
                    <a:pt x="34" y="4456"/>
                  </a:lnTo>
                  <a:cubicBezTo>
                    <a:pt x="78" y="4445"/>
                    <a:pt x="122" y="4434"/>
                    <a:pt x="154" y="4423"/>
                  </a:cubicBezTo>
                  <a:cubicBezTo>
                    <a:pt x="198" y="4401"/>
                    <a:pt x="242" y="4379"/>
                    <a:pt x="286" y="4368"/>
                  </a:cubicBezTo>
                  <a:cubicBezTo>
                    <a:pt x="330" y="4346"/>
                    <a:pt x="374" y="4324"/>
                    <a:pt x="418" y="4302"/>
                  </a:cubicBezTo>
                  <a:cubicBezTo>
                    <a:pt x="495" y="4258"/>
                    <a:pt x="572" y="4203"/>
                    <a:pt x="649" y="4159"/>
                  </a:cubicBezTo>
                  <a:cubicBezTo>
                    <a:pt x="660" y="4148"/>
                    <a:pt x="671" y="4137"/>
                    <a:pt x="682" y="4126"/>
                  </a:cubicBezTo>
                  <a:cubicBezTo>
                    <a:pt x="715" y="4104"/>
                    <a:pt x="759" y="4082"/>
                    <a:pt x="792" y="4049"/>
                  </a:cubicBezTo>
                  <a:cubicBezTo>
                    <a:pt x="847" y="4005"/>
                    <a:pt x="913" y="3961"/>
                    <a:pt x="968" y="3917"/>
                  </a:cubicBezTo>
                  <a:cubicBezTo>
                    <a:pt x="990" y="3906"/>
                    <a:pt x="1001" y="3895"/>
                    <a:pt x="1023" y="3873"/>
                  </a:cubicBezTo>
                  <a:cubicBezTo>
                    <a:pt x="1067" y="3840"/>
                    <a:pt x="1111" y="3807"/>
                    <a:pt x="1155" y="3763"/>
                  </a:cubicBezTo>
                  <a:cubicBezTo>
                    <a:pt x="1221" y="3708"/>
                    <a:pt x="1298" y="3653"/>
                    <a:pt x="1364" y="3598"/>
                  </a:cubicBezTo>
                  <a:cubicBezTo>
                    <a:pt x="1485" y="3499"/>
                    <a:pt x="1606" y="3389"/>
                    <a:pt x="1727" y="3290"/>
                  </a:cubicBezTo>
                  <a:cubicBezTo>
                    <a:pt x="1793" y="3224"/>
                    <a:pt x="1859" y="3169"/>
                    <a:pt x="1936" y="3103"/>
                  </a:cubicBezTo>
                  <a:cubicBezTo>
                    <a:pt x="1991" y="3048"/>
                    <a:pt x="2057" y="2993"/>
                    <a:pt x="2112" y="2938"/>
                  </a:cubicBezTo>
                  <a:cubicBezTo>
                    <a:pt x="2178" y="2872"/>
                    <a:pt x="2233" y="2817"/>
                    <a:pt x="2299" y="2763"/>
                  </a:cubicBezTo>
                  <a:cubicBezTo>
                    <a:pt x="2321" y="2730"/>
                    <a:pt x="2354" y="2697"/>
                    <a:pt x="2387" y="2664"/>
                  </a:cubicBezTo>
                  <a:cubicBezTo>
                    <a:pt x="2409" y="2631"/>
                    <a:pt x="2442" y="2598"/>
                    <a:pt x="2475" y="2565"/>
                  </a:cubicBezTo>
                  <a:cubicBezTo>
                    <a:pt x="2585" y="2444"/>
                    <a:pt x="2695" y="2312"/>
                    <a:pt x="2783" y="2169"/>
                  </a:cubicBezTo>
                  <a:cubicBezTo>
                    <a:pt x="2827" y="2103"/>
                    <a:pt x="2871" y="2026"/>
                    <a:pt x="2915" y="1938"/>
                  </a:cubicBezTo>
                  <a:cubicBezTo>
                    <a:pt x="2959" y="1872"/>
                    <a:pt x="3003" y="1795"/>
                    <a:pt x="3047" y="1718"/>
                  </a:cubicBezTo>
                  <a:cubicBezTo>
                    <a:pt x="3124" y="1575"/>
                    <a:pt x="3201" y="1421"/>
                    <a:pt x="3278" y="1278"/>
                  </a:cubicBezTo>
                  <a:cubicBezTo>
                    <a:pt x="3355" y="1124"/>
                    <a:pt x="3432" y="981"/>
                    <a:pt x="3498" y="827"/>
                  </a:cubicBezTo>
                  <a:cubicBezTo>
                    <a:pt x="3564" y="684"/>
                    <a:pt x="3630" y="530"/>
                    <a:pt x="3685" y="376"/>
                  </a:cubicBezTo>
                  <a:cubicBezTo>
                    <a:pt x="3707" y="343"/>
                    <a:pt x="3718" y="299"/>
                    <a:pt x="3729" y="266"/>
                  </a:cubicBezTo>
                  <a:cubicBezTo>
                    <a:pt x="3740" y="233"/>
                    <a:pt x="3751" y="200"/>
                    <a:pt x="3762" y="167"/>
                  </a:cubicBezTo>
                  <a:cubicBezTo>
                    <a:pt x="3762" y="123"/>
                    <a:pt x="3762" y="79"/>
                    <a:pt x="3740" y="46"/>
                  </a:cubicBezTo>
                  <a:cubicBezTo>
                    <a:pt x="3730" y="27"/>
                    <a:pt x="3704" y="0"/>
                    <a:pt x="368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6">
              <a:extLst>
                <a:ext uri="{FF2B5EF4-FFF2-40B4-BE49-F238E27FC236}">
                  <a16:creationId xmlns:a16="http://schemas.microsoft.com/office/drawing/2014/main" id="{A8F229D0-BB65-FB39-035B-A6689D0FD90B}"/>
                </a:ext>
              </a:extLst>
            </p:cNvPr>
            <p:cNvSpPr/>
            <p:nvPr/>
          </p:nvSpPr>
          <p:spPr>
            <a:xfrm>
              <a:off x="3838600" y="-624225"/>
              <a:ext cx="74525" cy="121750"/>
            </a:xfrm>
            <a:custGeom>
              <a:avLst/>
              <a:gdLst/>
              <a:ahLst/>
              <a:cxnLst/>
              <a:rect l="l" t="t" r="r" b="b"/>
              <a:pathLst>
                <a:path w="2981" h="4870" extrusionOk="0">
                  <a:moveTo>
                    <a:pt x="1243" y="2626"/>
                  </a:moveTo>
                  <a:cubicBezTo>
                    <a:pt x="1232" y="2626"/>
                    <a:pt x="1232" y="2626"/>
                    <a:pt x="1232" y="2637"/>
                  </a:cubicBezTo>
                  <a:cubicBezTo>
                    <a:pt x="1232" y="2637"/>
                    <a:pt x="1232" y="2626"/>
                    <a:pt x="1243" y="2626"/>
                  </a:cubicBezTo>
                  <a:close/>
                  <a:moveTo>
                    <a:pt x="880" y="3209"/>
                  </a:moveTo>
                  <a:lnTo>
                    <a:pt x="880" y="3209"/>
                  </a:lnTo>
                  <a:cubicBezTo>
                    <a:pt x="877" y="3212"/>
                    <a:pt x="875" y="3216"/>
                    <a:pt x="872" y="3219"/>
                  </a:cubicBezTo>
                  <a:lnTo>
                    <a:pt x="872" y="3219"/>
                  </a:lnTo>
                  <a:cubicBezTo>
                    <a:pt x="880" y="3217"/>
                    <a:pt x="880" y="3209"/>
                    <a:pt x="880" y="3209"/>
                  </a:cubicBezTo>
                  <a:close/>
                  <a:moveTo>
                    <a:pt x="2904" y="0"/>
                  </a:moveTo>
                  <a:cubicBezTo>
                    <a:pt x="2895" y="0"/>
                    <a:pt x="2887" y="3"/>
                    <a:pt x="2882" y="8"/>
                  </a:cubicBezTo>
                  <a:cubicBezTo>
                    <a:pt x="2871" y="8"/>
                    <a:pt x="2871" y="19"/>
                    <a:pt x="2860" y="19"/>
                  </a:cubicBezTo>
                  <a:cubicBezTo>
                    <a:pt x="2794" y="74"/>
                    <a:pt x="2739" y="140"/>
                    <a:pt x="2684" y="206"/>
                  </a:cubicBezTo>
                  <a:cubicBezTo>
                    <a:pt x="2640" y="261"/>
                    <a:pt x="2585" y="327"/>
                    <a:pt x="2541" y="393"/>
                  </a:cubicBezTo>
                  <a:cubicBezTo>
                    <a:pt x="2442" y="514"/>
                    <a:pt x="2343" y="646"/>
                    <a:pt x="2255" y="778"/>
                  </a:cubicBezTo>
                  <a:cubicBezTo>
                    <a:pt x="2156" y="910"/>
                    <a:pt x="2068" y="1053"/>
                    <a:pt x="1980" y="1185"/>
                  </a:cubicBezTo>
                  <a:cubicBezTo>
                    <a:pt x="1936" y="1251"/>
                    <a:pt x="1881" y="1317"/>
                    <a:pt x="1848" y="1383"/>
                  </a:cubicBezTo>
                  <a:cubicBezTo>
                    <a:pt x="1782" y="1471"/>
                    <a:pt x="1727" y="1559"/>
                    <a:pt x="1672" y="1647"/>
                  </a:cubicBezTo>
                  <a:cubicBezTo>
                    <a:pt x="1639" y="1713"/>
                    <a:pt x="1595" y="1779"/>
                    <a:pt x="1551" y="1845"/>
                  </a:cubicBezTo>
                  <a:cubicBezTo>
                    <a:pt x="1518" y="1911"/>
                    <a:pt x="1474" y="1988"/>
                    <a:pt x="1430" y="2054"/>
                  </a:cubicBezTo>
                  <a:cubicBezTo>
                    <a:pt x="1342" y="2219"/>
                    <a:pt x="1243" y="2373"/>
                    <a:pt x="1155" y="2527"/>
                  </a:cubicBezTo>
                  <a:cubicBezTo>
                    <a:pt x="1067" y="2681"/>
                    <a:pt x="979" y="2835"/>
                    <a:pt x="891" y="2989"/>
                  </a:cubicBezTo>
                  <a:cubicBezTo>
                    <a:pt x="836" y="3099"/>
                    <a:pt x="781" y="3198"/>
                    <a:pt x="715" y="3308"/>
                  </a:cubicBezTo>
                  <a:lnTo>
                    <a:pt x="396" y="3890"/>
                  </a:lnTo>
                  <a:cubicBezTo>
                    <a:pt x="330" y="3989"/>
                    <a:pt x="275" y="4110"/>
                    <a:pt x="220" y="4220"/>
                  </a:cubicBezTo>
                  <a:cubicBezTo>
                    <a:pt x="176" y="4330"/>
                    <a:pt x="121" y="4440"/>
                    <a:pt x="77" y="4550"/>
                  </a:cubicBezTo>
                  <a:cubicBezTo>
                    <a:pt x="55" y="4616"/>
                    <a:pt x="44" y="4671"/>
                    <a:pt x="22" y="4726"/>
                  </a:cubicBezTo>
                  <a:cubicBezTo>
                    <a:pt x="11" y="4759"/>
                    <a:pt x="11" y="4781"/>
                    <a:pt x="0" y="4814"/>
                  </a:cubicBezTo>
                  <a:cubicBezTo>
                    <a:pt x="0" y="4814"/>
                    <a:pt x="0" y="4836"/>
                    <a:pt x="0" y="4847"/>
                  </a:cubicBezTo>
                  <a:cubicBezTo>
                    <a:pt x="11" y="4847"/>
                    <a:pt x="11" y="4858"/>
                    <a:pt x="11" y="4869"/>
                  </a:cubicBezTo>
                  <a:lnTo>
                    <a:pt x="22" y="4869"/>
                  </a:lnTo>
                  <a:cubicBezTo>
                    <a:pt x="44" y="4858"/>
                    <a:pt x="55" y="4836"/>
                    <a:pt x="55" y="4825"/>
                  </a:cubicBezTo>
                  <a:cubicBezTo>
                    <a:pt x="55" y="4803"/>
                    <a:pt x="66" y="4781"/>
                    <a:pt x="77" y="4759"/>
                  </a:cubicBezTo>
                  <a:cubicBezTo>
                    <a:pt x="121" y="4572"/>
                    <a:pt x="209" y="4396"/>
                    <a:pt x="297" y="4220"/>
                  </a:cubicBezTo>
                  <a:cubicBezTo>
                    <a:pt x="352" y="4121"/>
                    <a:pt x="407" y="4022"/>
                    <a:pt x="462" y="3923"/>
                  </a:cubicBezTo>
                  <a:cubicBezTo>
                    <a:pt x="517" y="3835"/>
                    <a:pt x="561" y="3748"/>
                    <a:pt x="616" y="3660"/>
                  </a:cubicBezTo>
                  <a:cubicBezTo>
                    <a:pt x="682" y="3550"/>
                    <a:pt x="737" y="3451"/>
                    <a:pt x="792" y="3352"/>
                  </a:cubicBezTo>
                  <a:cubicBezTo>
                    <a:pt x="822" y="3301"/>
                    <a:pt x="844" y="3260"/>
                    <a:pt x="872" y="3219"/>
                  </a:cubicBezTo>
                  <a:lnTo>
                    <a:pt x="872" y="3219"/>
                  </a:lnTo>
                  <a:cubicBezTo>
                    <a:pt x="871" y="3220"/>
                    <a:pt x="870" y="3220"/>
                    <a:pt x="869" y="3220"/>
                  </a:cubicBezTo>
                  <a:cubicBezTo>
                    <a:pt x="880" y="3209"/>
                    <a:pt x="880" y="3209"/>
                    <a:pt x="880" y="3198"/>
                  </a:cubicBezTo>
                  <a:cubicBezTo>
                    <a:pt x="880" y="3198"/>
                    <a:pt x="880" y="3209"/>
                    <a:pt x="880" y="3209"/>
                  </a:cubicBezTo>
                  <a:cubicBezTo>
                    <a:pt x="1001" y="3011"/>
                    <a:pt x="1111" y="2824"/>
                    <a:pt x="1232" y="2626"/>
                  </a:cubicBezTo>
                  <a:cubicBezTo>
                    <a:pt x="1232" y="2626"/>
                    <a:pt x="1243" y="2615"/>
                    <a:pt x="1243" y="2615"/>
                  </a:cubicBezTo>
                  <a:cubicBezTo>
                    <a:pt x="1265" y="2571"/>
                    <a:pt x="1298" y="2527"/>
                    <a:pt x="1320" y="2483"/>
                  </a:cubicBezTo>
                  <a:cubicBezTo>
                    <a:pt x="1408" y="2351"/>
                    <a:pt x="1496" y="2208"/>
                    <a:pt x="1584" y="2065"/>
                  </a:cubicBezTo>
                  <a:cubicBezTo>
                    <a:pt x="1639" y="1977"/>
                    <a:pt x="1694" y="1889"/>
                    <a:pt x="1749" y="1801"/>
                  </a:cubicBezTo>
                  <a:cubicBezTo>
                    <a:pt x="1793" y="1746"/>
                    <a:pt x="1837" y="1680"/>
                    <a:pt x="1881" y="1614"/>
                  </a:cubicBezTo>
                  <a:cubicBezTo>
                    <a:pt x="2068" y="1339"/>
                    <a:pt x="2266" y="1075"/>
                    <a:pt x="2464" y="811"/>
                  </a:cubicBezTo>
                  <a:cubicBezTo>
                    <a:pt x="2552" y="690"/>
                    <a:pt x="2651" y="558"/>
                    <a:pt x="2750" y="437"/>
                  </a:cubicBezTo>
                  <a:cubicBezTo>
                    <a:pt x="2794" y="371"/>
                    <a:pt x="2849" y="316"/>
                    <a:pt x="2893" y="250"/>
                  </a:cubicBezTo>
                  <a:cubicBezTo>
                    <a:pt x="2904" y="228"/>
                    <a:pt x="2915" y="206"/>
                    <a:pt x="2937" y="184"/>
                  </a:cubicBezTo>
                  <a:cubicBezTo>
                    <a:pt x="2948" y="162"/>
                    <a:pt x="2970" y="140"/>
                    <a:pt x="2970" y="107"/>
                  </a:cubicBezTo>
                  <a:cubicBezTo>
                    <a:pt x="2981" y="85"/>
                    <a:pt x="2981" y="63"/>
                    <a:pt x="2970" y="52"/>
                  </a:cubicBezTo>
                  <a:cubicBezTo>
                    <a:pt x="2970" y="30"/>
                    <a:pt x="2948" y="8"/>
                    <a:pt x="2926" y="8"/>
                  </a:cubicBezTo>
                  <a:cubicBezTo>
                    <a:pt x="2920" y="3"/>
                    <a:pt x="2912" y="0"/>
                    <a:pt x="2904"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46">
              <a:extLst>
                <a:ext uri="{FF2B5EF4-FFF2-40B4-BE49-F238E27FC236}">
                  <a16:creationId xmlns:a16="http://schemas.microsoft.com/office/drawing/2014/main" id="{E3952D02-8516-4E19-6A9A-C33DD3FE3169}"/>
                </a:ext>
              </a:extLst>
            </p:cNvPr>
            <p:cNvSpPr/>
            <p:nvPr/>
          </p:nvSpPr>
          <p:spPr>
            <a:xfrm>
              <a:off x="3844375" y="-627350"/>
              <a:ext cx="75350" cy="133400"/>
            </a:xfrm>
            <a:custGeom>
              <a:avLst/>
              <a:gdLst/>
              <a:ahLst/>
              <a:cxnLst/>
              <a:rect l="l" t="t" r="r" b="b"/>
              <a:pathLst>
                <a:path w="3014" h="5336" extrusionOk="0">
                  <a:moveTo>
                    <a:pt x="2937" y="0"/>
                  </a:moveTo>
                  <a:cubicBezTo>
                    <a:pt x="2933" y="0"/>
                    <a:pt x="2929" y="1"/>
                    <a:pt x="2926" y="2"/>
                  </a:cubicBezTo>
                  <a:cubicBezTo>
                    <a:pt x="2882" y="13"/>
                    <a:pt x="2849" y="46"/>
                    <a:pt x="2838" y="79"/>
                  </a:cubicBezTo>
                  <a:cubicBezTo>
                    <a:pt x="2827" y="101"/>
                    <a:pt x="2816" y="122"/>
                    <a:pt x="2816" y="133"/>
                  </a:cubicBezTo>
                  <a:cubicBezTo>
                    <a:pt x="2794" y="177"/>
                    <a:pt x="2783" y="221"/>
                    <a:pt x="2761" y="254"/>
                  </a:cubicBezTo>
                  <a:cubicBezTo>
                    <a:pt x="2706" y="419"/>
                    <a:pt x="2651" y="584"/>
                    <a:pt x="2596" y="738"/>
                  </a:cubicBezTo>
                  <a:cubicBezTo>
                    <a:pt x="2475" y="1079"/>
                    <a:pt x="2354" y="1420"/>
                    <a:pt x="2211" y="1739"/>
                  </a:cubicBezTo>
                  <a:cubicBezTo>
                    <a:pt x="2178" y="1827"/>
                    <a:pt x="2134" y="1915"/>
                    <a:pt x="2090" y="2003"/>
                  </a:cubicBezTo>
                  <a:cubicBezTo>
                    <a:pt x="2079" y="2036"/>
                    <a:pt x="2057" y="2080"/>
                    <a:pt x="2046" y="2113"/>
                  </a:cubicBezTo>
                  <a:cubicBezTo>
                    <a:pt x="2024" y="2157"/>
                    <a:pt x="1991" y="2212"/>
                    <a:pt x="1969" y="2256"/>
                  </a:cubicBezTo>
                  <a:cubicBezTo>
                    <a:pt x="1925" y="2333"/>
                    <a:pt x="1881" y="2421"/>
                    <a:pt x="1837" y="2498"/>
                  </a:cubicBezTo>
                  <a:cubicBezTo>
                    <a:pt x="1804" y="2564"/>
                    <a:pt x="1760" y="2630"/>
                    <a:pt x="1727" y="2696"/>
                  </a:cubicBezTo>
                  <a:cubicBezTo>
                    <a:pt x="1628" y="2839"/>
                    <a:pt x="1540" y="2982"/>
                    <a:pt x="1452" y="3125"/>
                  </a:cubicBezTo>
                  <a:cubicBezTo>
                    <a:pt x="1364" y="3257"/>
                    <a:pt x="1265" y="3389"/>
                    <a:pt x="1177" y="3521"/>
                  </a:cubicBezTo>
                  <a:cubicBezTo>
                    <a:pt x="968" y="3807"/>
                    <a:pt x="759" y="4103"/>
                    <a:pt x="550" y="4400"/>
                  </a:cubicBezTo>
                  <a:cubicBezTo>
                    <a:pt x="495" y="4477"/>
                    <a:pt x="440" y="4554"/>
                    <a:pt x="396" y="4642"/>
                  </a:cubicBezTo>
                  <a:cubicBezTo>
                    <a:pt x="341" y="4708"/>
                    <a:pt x="297" y="4774"/>
                    <a:pt x="253" y="4851"/>
                  </a:cubicBezTo>
                  <a:cubicBezTo>
                    <a:pt x="209" y="4928"/>
                    <a:pt x="154" y="5005"/>
                    <a:pt x="110" y="5082"/>
                  </a:cubicBezTo>
                  <a:cubicBezTo>
                    <a:pt x="88" y="5126"/>
                    <a:pt x="66" y="5159"/>
                    <a:pt x="44" y="5203"/>
                  </a:cubicBezTo>
                  <a:cubicBezTo>
                    <a:pt x="33" y="5225"/>
                    <a:pt x="22" y="5236"/>
                    <a:pt x="22" y="5258"/>
                  </a:cubicBezTo>
                  <a:cubicBezTo>
                    <a:pt x="11" y="5280"/>
                    <a:pt x="0" y="5324"/>
                    <a:pt x="22" y="5335"/>
                  </a:cubicBezTo>
                  <a:lnTo>
                    <a:pt x="33" y="5335"/>
                  </a:lnTo>
                  <a:cubicBezTo>
                    <a:pt x="33" y="5324"/>
                    <a:pt x="44" y="5324"/>
                    <a:pt x="44" y="5313"/>
                  </a:cubicBezTo>
                  <a:cubicBezTo>
                    <a:pt x="44" y="5313"/>
                    <a:pt x="44" y="5313"/>
                    <a:pt x="44" y="5302"/>
                  </a:cubicBezTo>
                  <a:cubicBezTo>
                    <a:pt x="55" y="5302"/>
                    <a:pt x="55" y="5302"/>
                    <a:pt x="55" y="5291"/>
                  </a:cubicBezTo>
                  <a:cubicBezTo>
                    <a:pt x="66" y="5269"/>
                    <a:pt x="77" y="5258"/>
                    <a:pt x="88" y="5247"/>
                  </a:cubicBezTo>
                  <a:cubicBezTo>
                    <a:pt x="154" y="5137"/>
                    <a:pt x="220" y="5027"/>
                    <a:pt x="297" y="4928"/>
                  </a:cubicBezTo>
                  <a:cubicBezTo>
                    <a:pt x="407" y="4774"/>
                    <a:pt x="517" y="4631"/>
                    <a:pt x="627" y="4488"/>
                  </a:cubicBezTo>
                  <a:lnTo>
                    <a:pt x="946" y="4070"/>
                  </a:lnTo>
                  <a:cubicBezTo>
                    <a:pt x="1155" y="3796"/>
                    <a:pt x="1375" y="3510"/>
                    <a:pt x="1584" y="3224"/>
                  </a:cubicBezTo>
                  <a:cubicBezTo>
                    <a:pt x="1639" y="3158"/>
                    <a:pt x="1683" y="3081"/>
                    <a:pt x="1738" y="3004"/>
                  </a:cubicBezTo>
                  <a:cubicBezTo>
                    <a:pt x="1782" y="2938"/>
                    <a:pt x="1826" y="2883"/>
                    <a:pt x="1870" y="2817"/>
                  </a:cubicBezTo>
                  <a:cubicBezTo>
                    <a:pt x="1925" y="2729"/>
                    <a:pt x="1969" y="2641"/>
                    <a:pt x="2024" y="2553"/>
                  </a:cubicBezTo>
                  <a:cubicBezTo>
                    <a:pt x="2046" y="2520"/>
                    <a:pt x="2079" y="2476"/>
                    <a:pt x="2101" y="2432"/>
                  </a:cubicBezTo>
                  <a:cubicBezTo>
                    <a:pt x="2123" y="2388"/>
                    <a:pt x="2145" y="2344"/>
                    <a:pt x="2167" y="2311"/>
                  </a:cubicBezTo>
                  <a:cubicBezTo>
                    <a:pt x="2255" y="2146"/>
                    <a:pt x="2321" y="1981"/>
                    <a:pt x="2398" y="1816"/>
                  </a:cubicBezTo>
                  <a:cubicBezTo>
                    <a:pt x="2420" y="1783"/>
                    <a:pt x="2431" y="1750"/>
                    <a:pt x="2442" y="1706"/>
                  </a:cubicBezTo>
                  <a:cubicBezTo>
                    <a:pt x="2464" y="1673"/>
                    <a:pt x="2475" y="1640"/>
                    <a:pt x="2497" y="1596"/>
                  </a:cubicBezTo>
                  <a:cubicBezTo>
                    <a:pt x="2530" y="1519"/>
                    <a:pt x="2563" y="1431"/>
                    <a:pt x="2596" y="1343"/>
                  </a:cubicBezTo>
                  <a:cubicBezTo>
                    <a:pt x="2662" y="1189"/>
                    <a:pt x="2717" y="1024"/>
                    <a:pt x="2783" y="859"/>
                  </a:cubicBezTo>
                  <a:cubicBezTo>
                    <a:pt x="2838" y="694"/>
                    <a:pt x="2904" y="518"/>
                    <a:pt x="2959" y="353"/>
                  </a:cubicBezTo>
                  <a:lnTo>
                    <a:pt x="3003" y="232"/>
                  </a:lnTo>
                  <a:cubicBezTo>
                    <a:pt x="3003" y="210"/>
                    <a:pt x="3014" y="199"/>
                    <a:pt x="3014" y="188"/>
                  </a:cubicBezTo>
                  <a:cubicBezTo>
                    <a:pt x="3014" y="166"/>
                    <a:pt x="3014" y="155"/>
                    <a:pt x="3014" y="133"/>
                  </a:cubicBezTo>
                  <a:lnTo>
                    <a:pt x="3014" y="122"/>
                  </a:lnTo>
                  <a:cubicBezTo>
                    <a:pt x="3014" y="101"/>
                    <a:pt x="3014" y="90"/>
                    <a:pt x="3003" y="79"/>
                  </a:cubicBezTo>
                  <a:cubicBezTo>
                    <a:pt x="2993" y="48"/>
                    <a:pt x="2973" y="0"/>
                    <a:pt x="2937"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6">
              <a:extLst>
                <a:ext uri="{FF2B5EF4-FFF2-40B4-BE49-F238E27FC236}">
                  <a16:creationId xmlns:a16="http://schemas.microsoft.com/office/drawing/2014/main" id="{B380E9BC-533E-9CA3-D952-331E494D3E4C}"/>
                </a:ext>
              </a:extLst>
            </p:cNvPr>
            <p:cNvSpPr/>
            <p:nvPr/>
          </p:nvSpPr>
          <p:spPr>
            <a:xfrm>
              <a:off x="3728350" y="-572625"/>
              <a:ext cx="75625" cy="92400"/>
            </a:xfrm>
            <a:custGeom>
              <a:avLst/>
              <a:gdLst/>
              <a:ahLst/>
              <a:cxnLst/>
              <a:rect l="l" t="t" r="r" b="b"/>
              <a:pathLst>
                <a:path w="3025" h="3696" extrusionOk="0">
                  <a:moveTo>
                    <a:pt x="374" y="166"/>
                  </a:moveTo>
                  <a:cubicBezTo>
                    <a:pt x="385" y="166"/>
                    <a:pt x="396" y="177"/>
                    <a:pt x="396" y="177"/>
                  </a:cubicBezTo>
                  <a:lnTo>
                    <a:pt x="385" y="177"/>
                  </a:lnTo>
                  <a:cubicBezTo>
                    <a:pt x="374" y="166"/>
                    <a:pt x="374" y="166"/>
                    <a:pt x="374" y="166"/>
                  </a:cubicBezTo>
                  <a:close/>
                  <a:moveTo>
                    <a:pt x="55" y="1"/>
                  </a:moveTo>
                  <a:cubicBezTo>
                    <a:pt x="23" y="12"/>
                    <a:pt x="12" y="34"/>
                    <a:pt x="1" y="56"/>
                  </a:cubicBezTo>
                  <a:cubicBezTo>
                    <a:pt x="1" y="89"/>
                    <a:pt x="12" y="122"/>
                    <a:pt x="23" y="133"/>
                  </a:cubicBezTo>
                  <a:cubicBezTo>
                    <a:pt x="33" y="144"/>
                    <a:pt x="44" y="144"/>
                    <a:pt x="44" y="155"/>
                  </a:cubicBezTo>
                  <a:cubicBezTo>
                    <a:pt x="55" y="155"/>
                    <a:pt x="66" y="166"/>
                    <a:pt x="77" y="166"/>
                  </a:cubicBezTo>
                  <a:cubicBezTo>
                    <a:pt x="88" y="166"/>
                    <a:pt x="99" y="166"/>
                    <a:pt x="99" y="177"/>
                  </a:cubicBezTo>
                  <a:lnTo>
                    <a:pt x="110" y="177"/>
                  </a:lnTo>
                  <a:cubicBezTo>
                    <a:pt x="110" y="177"/>
                    <a:pt x="110" y="177"/>
                    <a:pt x="121" y="188"/>
                  </a:cubicBezTo>
                  <a:cubicBezTo>
                    <a:pt x="176" y="210"/>
                    <a:pt x="220" y="232"/>
                    <a:pt x="275" y="276"/>
                  </a:cubicBezTo>
                  <a:cubicBezTo>
                    <a:pt x="297" y="298"/>
                    <a:pt x="319" y="320"/>
                    <a:pt x="341" y="342"/>
                  </a:cubicBezTo>
                  <a:cubicBezTo>
                    <a:pt x="363" y="353"/>
                    <a:pt x="385" y="375"/>
                    <a:pt x="407" y="386"/>
                  </a:cubicBezTo>
                  <a:cubicBezTo>
                    <a:pt x="462" y="430"/>
                    <a:pt x="506" y="463"/>
                    <a:pt x="550" y="507"/>
                  </a:cubicBezTo>
                  <a:cubicBezTo>
                    <a:pt x="561" y="507"/>
                    <a:pt x="561" y="518"/>
                    <a:pt x="572" y="529"/>
                  </a:cubicBezTo>
                  <a:cubicBezTo>
                    <a:pt x="704" y="639"/>
                    <a:pt x="836" y="760"/>
                    <a:pt x="946" y="881"/>
                  </a:cubicBezTo>
                  <a:cubicBezTo>
                    <a:pt x="1078" y="1002"/>
                    <a:pt x="1199" y="1134"/>
                    <a:pt x="1309" y="1277"/>
                  </a:cubicBezTo>
                  <a:cubicBezTo>
                    <a:pt x="1529" y="1552"/>
                    <a:pt x="1749" y="1837"/>
                    <a:pt x="1958" y="2123"/>
                  </a:cubicBezTo>
                  <a:cubicBezTo>
                    <a:pt x="2024" y="2222"/>
                    <a:pt x="2101" y="2321"/>
                    <a:pt x="2167" y="2431"/>
                  </a:cubicBezTo>
                  <a:lnTo>
                    <a:pt x="2233" y="2519"/>
                  </a:lnTo>
                  <a:cubicBezTo>
                    <a:pt x="2255" y="2563"/>
                    <a:pt x="2277" y="2596"/>
                    <a:pt x="2299" y="2629"/>
                  </a:cubicBezTo>
                  <a:cubicBezTo>
                    <a:pt x="2343" y="2706"/>
                    <a:pt x="2387" y="2772"/>
                    <a:pt x="2431" y="2849"/>
                  </a:cubicBezTo>
                  <a:cubicBezTo>
                    <a:pt x="2453" y="2904"/>
                    <a:pt x="2486" y="2948"/>
                    <a:pt x="2508" y="3003"/>
                  </a:cubicBezTo>
                  <a:cubicBezTo>
                    <a:pt x="2530" y="3036"/>
                    <a:pt x="2541" y="3069"/>
                    <a:pt x="2563" y="3102"/>
                  </a:cubicBezTo>
                  <a:cubicBezTo>
                    <a:pt x="2574" y="3135"/>
                    <a:pt x="2596" y="3179"/>
                    <a:pt x="2607" y="3212"/>
                  </a:cubicBezTo>
                  <a:lnTo>
                    <a:pt x="2673" y="3344"/>
                  </a:lnTo>
                  <a:cubicBezTo>
                    <a:pt x="2695" y="3399"/>
                    <a:pt x="2717" y="3465"/>
                    <a:pt x="2739" y="3520"/>
                  </a:cubicBezTo>
                  <a:cubicBezTo>
                    <a:pt x="2750" y="3553"/>
                    <a:pt x="2772" y="3586"/>
                    <a:pt x="2783" y="3619"/>
                  </a:cubicBezTo>
                  <a:cubicBezTo>
                    <a:pt x="2794" y="3641"/>
                    <a:pt x="2794" y="3652"/>
                    <a:pt x="2805" y="3663"/>
                  </a:cubicBezTo>
                  <a:cubicBezTo>
                    <a:pt x="2812" y="3663"/>
                    <a:pt x="2819" y="3668"/>
                    <a:pt x="2824" y="3668"/>
                  </a:cubicBezTo>
                  <a:cubicBezTo>
                    <a:pt x="2826" y="3668"/>
                    <a:pt x="2827" y="3667"/>
                    <a:pt x="2827" y="3663"/>
                  </a:cubicBezTo>
                  <a:cubicBezTo>
                    <a:pt x="2838" y="3663"/>
                    <a:pt x="2838" y="3652"/>
                    <a:pt x="2838" y="3641"/>
                  </a:cubicBezTo>
                  <a:cubicBezTo>
                    <a:pt x="2838" y="3619"/>
                    <a:pt x="2827" y="3597"/>
                    <a:pt x="2827" y="3575"/>
                  </a:cubicBezTo>
                  <a:cubicBezTo>
                    <a:pt x="2816" y="3553"/>
                    <a:pt x="2805" y="3531"/>
                    <a:pt x="2805" y="3509"/>
                  </a:cubicBezTo>
                  <a:cubicBezTo>
                    <a:pt x="2794" y="3476"/>
                    <a:pt x="2783" y="3443"/>
                    <a:pt x="2772" y="3399"/>
                  </a:cubicBezTo>
                  <a:cubicBezTo>
                    <a:pt x="2750" y="3366"/>
                    <a:pt x="2739" y="3322"/>
                    <a:pt x="2717" y="3278"/>
                  </a:cubicBezTo>
                  <a:cubicBezTo>
                    <a:pt x="2706" y="3234"/>
                    <a:pt x="2684" y="3190"/>
                    <a:pt x="2662" y="3146"/>
                  </a:cubicBezTo>
                  <a:cubicBezTo>
                    <a:pt x="2629" y="3069"/>
                    <a:pt x="2596" y="2981"/>
                    <a:pt x="2563" y="2904"/>
                  </a:cubicBezTo>
                  <a:cubicBezTo>
                    <a:pt x="2530" y="2860"/>
                    <a:pt x="2508" y="2805"/>
                    <a:pt x="2475" y="2750"/>
                  </a:cubicBezTo>
                  <a:cubicBezTo>
                    <a:pt x="2464" y="2717"/>
                    <a:pt x="2442" y="2684"/>
                    <a:pt x="2431" y="2651"/>
                  </a:cubicBezTo>
                  <a:cubicBezTo>
                    <a:pt x="2409" y="2618"/>
                    <a:pt x="2387" y="2585"/>
                    <a:pt x="2365" y="2552"/>
                  </a:cubicBezTo>
                  <a:cubicBezTo>
                    <a:pt x="2343" y="2497"/>
                    <a:pt x="2310" y="2453"/>
                    <a:pt x="2277" y="2409"/>
                  </a:cubicBezTo>
                  <a:cubicBezTo>
                    <a:pt x="2233" y="2332"/>
                    <a:pt x="2189" y="2255"/>
                    <a:pt x="2134" y="2189"/>
                  </a:cubicBezTo>
                  <a:cubicBezTo>
                    <a:pt x="2035" y="2035"/>
                    <a:pt x="1936" y="1881"/>
                    <a:pt x="1837" y="1738"/>
                  </a:cubicBezTo>
                  <a:cubicBezTo>
                    <a:pt x="1727" y="1585"/>
                    <a:pt x="1617" y="1442"/>
                    <a:pt x="1496" y="1288"/>
                  </a:cubicBezTo>
                  <a:cubicBezTo>
                    <a:pt x="1397" y="1156"/>
                    <a:pt x="1298" y="1024"/>
                    <a:pt x="1177" y="892"/>
                  </a:cubicBezTo>
                  <a:cubicBezTo>
                    <a:pt x="1122" y="826"/>
                    <a:pt x="1056" y="760"/>
                    <a:pt x="1001" y="705"/>
                  </a:cubicBezTo>
                  <a:cubicBezTo>
                    <a:pt x="957" y="661"/>
                    <a:pt x="913" y="606"/>
                    <a:pt x="869" y="573"/>
                  </a:cubicBezTo>
                  <a:lnTo>
                    <a:pt x="869" y="573"/>
                  </a:lnTo>
                  <a:cubicBezTo>
                    <a:pt x="902" y="595"/>
                    <a:pt x="924" y="617"/>
                    <a:pt x="968" y="639"/>
                  </a:cubicBezTo>
                  <a:cubicBezTo>
                    <a:pt x="1001" y="661"/>
                    <a:pt x="1034" y="683"/>
                    <a:pt x="1067" y="716"/>
                  </a:cubicBezTo>
                  <a:cubicBezTo>
                    <a:pt x="1100" y="749"/>
                    <a:pt x="1133" y="771"/>
                    <a:pt x="1177" y="804"/>
                  </a:cubicBezTo>
                  <a:cubicBezTo>
                    <a:pt x="1243" y="859"/>
                    <a:pt x="1320" y="925"/>
                    <a:pt x="1386" y="991"/>
                  </a:cubicBezTo>
                  <a:cubicBezTo>
                    <a:pt x="1518" y="1112"/>
                    <a:pt x="1650" y="1233"/>
                    <a:pt x="1771" y="1365"/>
                  </a:cubicBezTo>
                  <a:cubicBezTo>
                    <a:pt x="1804" y="1398"/>
                    <a:pt x="1826" y="1431"/>
                    <a:pt x="1859" y="1464"/>
                  </a:cubicBezTo>
                  <a:cubicBezTo>
                    <a:pt x="1881" y="1497"/>
                    <a:pt x="1903" y="1519"/>
                    <a:pt x="1936" y="1552"/>
                  </a:cubicBezTo>
                  <a:cubicBezTo>
                    <a:pt x="1958" y="1585"/>
                    <a:pt x="1991" y="1618"/>
                    <a:pt x="2013" y="1651"/>
                  </a:cubicBezTo>
                  <a:cubicBezTo>
                    <a:pt x="2046" y="1695"/>
                    <a:pt x="2068" y="1727"/>
                    <a:pt x="2101" y="1760"/>
                  </a:cubicBezTo>
                  <a:cubicBezTo>
                    <a:pt x="2134" y="1815"/>
                    <a:pt x="2167" y="1859"/>
                    <a:pt x="2200" y="1914"/>
                  </a:cubicBezTo>
                  <a:cubicBezTo>
                    <a:pt x="2244" y="1980"/>
                    <a:pt x="2288" y="2046"/>
                    <a:pt x="2321" y="2112"/>
                  </a:cubicBezTo>
                  <a:cubicBezTo>
                    <a:pt x="2398" y="2233"/>
                    <a:pt x="2453" y="2354"/>
                    <a:pt x="2508" y="2475"/>
                  </a:cubicBezTo>
                  <a:cubicBezTo>
                    <a:pt x="2574" y="2618"/>
                    <a:pt x="2629" y="2750"/>
                    <a:pt x="2673" y="2904"/>
                  </a:cubicBezTo>
                  <a:cubicBezTo>
                    <a:pt x="2728" y="3047"/>
                    <a:pt x="2761" y="3190"/>
                    <a:pt x="2794" y="3344"/>
                  </a:cubicBezTo>
                  <a:cubicBezTo>
                    <a:pt x="2805" y="3410"/>
                    <a:pt x="2816" y="3465"/>
                    <a:pt x="2827" y="3531"/>
                  </a:cubicBezTo>
                  <a:cubicBezTo>
                    <a:pt x="2838" y="3553"/>
                    <a:pt x="2838" y="3575"/>
                    <a:pt x="2849" y="3597"/>
                  </a:cubicBezTo>
                  <a:cubicBezTo>
                    <a:pt x="2849" y="3619"/>
                    <a:pt x="2860" y="3641"/>
                    <a:pt x="2882" y="3663"/>
                  </a:cubicBezTo>
                  <a:cubicBezTo>
                    <a:pt x="2893" y="3674"/>
                    <a:pt x="2915" y="3696"/>
                    <a:pt x="2937" y="3696"/>
                  </a:cubicBezTo>
                  <a:lnTo>
                    <a:pt x="2948" y="3696"/>
                  </a:lnTo>
                  <a:cubicBezTo>
                    <a:pt x="2981" y="3696"/>
                    <a:pt x="2992" y="3663"/>
                    <a:pt x="3003" y="3641"/>
                  </a:cubicBezTo>
                  <a:cubicBezTo>
                    <a:pt x="3014" y="3641"/>
                    <a:pt x="3014" y="3641"/>
                    <a:pt x="3014" y="3630"/>
                  </a:cubicBezTo>
                  <a:cubicBezTo>
                    <a:pt x="3025" y="3608"/>
                    <a:pt x="3025" y="3597"/>
                    <a:pt x="3025" y="3575"/>
                  </a:cubicBezTo>
                  <a:cubicBezTo>
                    <a:pt x="3025" y="3553"/>
                    <a:pt x="3025" y="3531"/>
                    <a:pt x="3025" y="3509"/>
                  </a:cubicBezTo>
                  <a:cubicBezTo>
                    <a:pt x="3003" y="3355"/>
                    <a:pt x="2970" y="3201"/>
                    <a:pt x="2937" y="3047"/>
                  </a:cubicBezTo>
                  <a:cubicBezTo>
                    <a:pt x="2893" y="2882"/>
                    <a:pt x="2838" y="2717"/>
                    <a:pt x="2772" y="2552"/>
                  </a:cubicBezTo>
                  <a:cubicBezTo>
                    <a:pt x="2728" y="2464"/>
                    <a:pt x="2695" y="2376"/>
                    <a:pt x="2651" y="2288"/>
                  </a:cubicBezTo>
                  <a:cubicBezTo>
                    <a:pt x="2618" y="2211"/>
                    <a:pt x="2574" y="2134"/>
                    <a:pt x="2530" y="2046"/>
                  </a:cubicBezTo>
                  <a:cubicBezTo>
                    <a:pt x="2486" y="1969"/>
                    <a:pt x="2442" y="1903"/>
                    <a:pt x="2387" y="1826"/>
                  </a:cubicBezTo>
                  <a:cubicBezTo>
                    <a:pt x="2365" y="1793"/>
                    <a:pt x="2343" y="1760"/>
                    <a:pt x="2321" y="1727"/>
                  </a:cubicBezTo>
                  <a:cubicBezTo>
                    <a:pt x="2299" y="1695"/>
                    <a:pt x="2288" y="1673"/>
                    <a:pt x="2266" y="1651"/>
                  </a:cubicBezTo>
                  <a:cubicBezTo>
                    <a:pt x="2255" y="1629"/>
                    <a:pt x="2233" y="1607"/>
                    <a:pt x="2222" y="1585"/>
                  </a:cubicBezTo>
                  <a:cubicBezTo>
                    <a:pt x="2189" y="1541"/>
                    <a:pt x="2156" y="1508"/>
                    <a:pt x="2123" y="1464"/>
                  </a:cubicBezTo>
                  <a:cubicBezTo>
                    <a:pt x="2101" y="1431"/>
                    <a:pt x="2079" y="1398"/>
                    <a:pt x="2046" y="1365"/>
                  </a:cubicBezTo>
                  <a:cubicBezTo>
                    <a:pt x="2024" y="1343"/>
                    <a:pt x="2002" y="1310"/>
                    <a:pt x="1969" y="1277"/>
                  </a:cubicBezTo>
                  <a:cubicBezTo>
                    <a:pt x="1936" y="1244"/>
                    <a:pt x="1914" y="1211"/>
                    <a:pt x="1881" y="1178"/>
                  </a:cubicBezTo>
                  <a:cubicBezTo>
                    <a:pt x="1815" y="1112"/>
                    <a:pt x="1738" y="1046"/>
                    <a:pt x="1672" y="980"/>
                  </a:cubicBezTo>
                  <a:cubicBezTo>
                    <a:pt x="1617" y="914"/>
                    <a:pt x="1551" y="870"/>
                    <a:pt x="1496" y="815"/>
                  </a:cubicBezTo>
                  <a:cubicBezTo>
                    <a:pt x="1419" y="749"/>
                    <a:pt x="1331" y="672"/>
                    <a:pt x="1254" y="606"/>
                  </a:cubicBezTo>
                  <a:cubicBezTo>
                    <a:pt x="1221" y="584"/>
                    <a:pt x="1188" y="562"/>
                    <a:pt x="1155" y="529"/>
                  </a:cubicBezTo>
                  <a:cubicBezTo>
                    <a:pt x="1122" y="507"/>
                    <a:pt x="1089" y="485"/>
                    <a:pt x="1056" y="463"/>
                  </a:cubicBezTo>
                  <a:cubicBezTo>
                    <a:pt x="1023" y="441"/>
                    <a:pt x="990" y="419"/>
                    <a:pt x="957" y="397"/>
                  </a:cubicBezTo>
                  <a:cubicBezTo>
                    <a:pt x="913" y="375"/>
                    <a:pt x="880" y="353"/>
                    <a:pt x="847" y="331"/>
                  </a:cubicBezTo>
                  <a:cubicBezTo>
                    <a:pt x="814" y="309"/>
                    <a:pt x="792" y="298"/>
                    <a:pt x="759" y="276"/>
                  </a:cubicBezTo>
                  <a:cubicBezTo>
                    <a:pt x="748" y="276"/>
                    <a:pt x="726" y="265"/>
                    <a:pt x="715" y="254"/>
                  </a:cubicBezTo>
                  <a:cubicBezTo>
                    <a:pt x="671" y="232"/>
                    <a:pt x="627" y="210"/>
                    <a:pt x="583" y="188"/>
                  </a:cubicBezTo>
                  <a:cubicBezTo>
                    <a:pt x="506" y="155"/>
                    <a:pt x="418" y="122"/>
                    <a:pt x="330" y="89"/>
                  </a:cubicBezTo>
                  <a:cubicBezTo>
                    <a:pt x="297" y="78"/>
                    <a:pt x="264" y="56"/>
                    <a:pt x="220" y="45"/>
                  </a:cubicBezTo>
                  <a:cubicBezTo>
                    <a:pt x="198" y="45"/>
                    <a:pt x="176" y="34"/>
                    <a:pt x="154" y="23"/>
                  </a:cubicBezTo>
                  <a:cubicBezTo>
                    <a:pt x="121" y="12"/>
                    <a:pt x="88" y="1"/>
                    <a:pt x="55" y="1"/>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6">
              <a:extLst>
                <a:ext uri="{FF2B5EF4-FFF2-40B4-BE49-F238E27FC236}">
                  <a16:creationId xmlns:a16="http://schemas.microsoft.com/office/drawing/2014/main" id="{2A4F6D0A-27FC-9542-A4FD-9AEF94D0335A}"/>
                </a:ext>
              </a:extLst>
            </p:cNvPr>
            <p:cNvSpPr/>
            <p:nvPr/>
          </p:nvSpPr>
          <p:spPr>
            <a:xfrm>
              <a:off x="3839425" y="-512950"/>
              <a:ext cx="1400" cy="7175"/>
            </a:xfrm>
            <a:custGeom>
              <a:avLst/>
              <a:gdLst/>
              <a:ahLst/>
              <a:cxnLst/>
              <a:rect l="l" t="t" r="r" b="b"/>
              <a:pathLst>
                <a:path w="56" h="287" extrusionOk="0">
                  <a:moveTo>
                    <a:pt x="33" y="0"/>
                  </a:moveTo>
                  <a:cubicBezTo>
                    <a:pt x="33" y="0"/>
                    <a:pt x="22" y="0"/>
                    <a:pt x="22" y="11"/>
                  </a:cubicBezTo>
                  <a:cubicBezTo>
                    <a:pt x="22" y="11"/>
                    <a:pt x="22" y="22"/>
                    <a:pt x="22" y="33"/>
                  </a:cubicBezTo>
                  <a:cubicBezTo>
                    <a:pt x="11" y="77"/>
                    <a:pt x="11" y="110"/>
                    <a:pt x="0" y="154"/>
                  </a:cubicBezTo>
                  <a:cubicBezTo>
                    <a:pt x="0" y="165"/>
                    <a:pt x="0" y="187"/>
                    <a:pt x="0" y="209"/>
                  </a:cubicBezTo>
                  <a:cubicBezTo>
                    <a:pt x="0" y="220"/>
                    <a:pt x="0" y="242"/>
                    <a:pt x="0" y="253"/>
                  </a:cubicBezTo>
                  <a:cubicBezTo>
                    <a:pt x="11" y="264"/>
                    <a:pt x="11" y="264"/>
                    <a:pt x="11" y="275"/>
                  </a:cubicBezTo>
                  <a:cubicBezTo>
                    <a:pt x="22" y="275"/>
                    <a:pt x="22" y="286"/>
                    <a:pt x="22" y="286"/>
                  </a:cubicBezTo>
                  <a:lnTo>
                    <a:pt x="33" y="286"/>
                  </a:lnTo>
                  <a:cubicBezTo>
                    <a:pt x="44" y="275"/>
                    <a:pt x="55" y="253"/>
                    <a:pt x="55" y="242"/>
                  </a:cubicBezTo>
                  <a:lnTo>
                    <a:pt x="55" y="187"/>
                  </a:lnTo>
                  <a:lnTo>
                    <a:pt x="55" y="121"/>
                  </a:lnTo>
                  <a:cubicBezTo>
                    <a:pt x="55" y="88"/>
                    <a:pt x="55" y="66"/>
                    <a:pt x="55" y="44"/>
                  </a:cubicBezTo>
                  <a:cubicBezTo>
                    <a:pt x="55" y="22"/>
                    <a:pt x="55" y="22"/>
                    <a:pt x="44" y="11"/>
                  </a:cubicBezTo>
                  <a:cubicBezTo>
                    <a:pt x="44" y="0"/>
                    <a:pt x="33" y="0"/>
                    <a:pt x="33"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6">
              <a:extLst>
                <a:ext uri="{FF2B5EF4-FFF2-40B4-BE49-F238E27FC236}">
                  <a16:creationId xmlns:a16="http://schemas.microsoft.com/office/drawing/2014/main" id="{677DBD0C-413C-C28B-8E64-0759BB946232}"/>
                </a:ext>
              </a:extLst>
            </p:cNvPr>
            <p:cNvSpPr/>
            <p:nvPr/>
          </p:nvSpPr>
          <p:spPr>
            <a:xfrm>
              <a:off x="3457275" y="-1276700"/>
              <a:ext cx="103125" cy="108350"/>
            </a:xfrm>
            <a:custGeom>
              <a:avLst/>
              <a:gdLst/>
              <a:ahLst/>
              <a:cxnLst/>
              <a:rect l="l" t="t" r="r" b="b"/>
              <a:pathLst>
                <a:path w="4125" h="4334" extrusionOk="0">
                  <a:moveTo>
                    <a:pt x="3091" y="3608"/>
                  </a:moveTo>
                  <a:cubicBezTo>
                    <a:pt x="3091" y="3618"/>
                    <a:pt x="3102" y="3618"/>
                    <a:pt x="3102" y="3618"/>
                  </a:cubicBezTo>
                  <a:cubicBezTo>
                    <a:pt x="3098" y="3615"/>
                    <a:pt x="3094" y="3611"/>
                    <a:pt x="3091" y="3608"/>
                  </a:cubicBezTo>
                  <a:close/>
                  <a:moveTo>
                    <a:pt x="66" y="0"/>
                  </a:moveTo>
                  <a:cubicBezTo>
                    <a:pt x="44" y="11"/>
                    <a:pt x="22" y="22"/>
                    <a:pt x="11" y="44"/>
                  </a:cubicBezTo>
                  <a:cubicBezTo>
                    <a:pt x="0" y="88"/>
                    <a:pt x="11" y="132"/>
                    <a:pt x="33" y="176"/>
                  </a:cubicBezTo>
                  <a:cubicBezTo>
                    <a:pt x="55" y="209"/>
                    <a:pt x="88" y="253"/>
                    <a:pt x="110" y="286"/>
                  </a:cubicBezTo>
                  <a:cubicBezTo>
                    <a:pt x="165" y="363"/>
                    <a:pt x="220" y="418"/>
                    <a:pt x="264" y="484"/>
                  </a:cubicBezTo>
                  <a:cubicBezTo>
                    <a:pt x="484" y="759"/>
                    <a:pt x="693" y="1045"/>
                    <a:pt x="902" y="1331"/>
                  </a:cubicBezTo>
                  <a:lnTo>
                    <a:pt x="891" y="1309"/>
                  </a:lnTo>
                  <a:lnTo>
                    <a:pt x="891" y="1309"/>
                  </a:lnTo>
                  <a:cubicBezTo>
                    <a:pt x="1100" y="1606"/>
                    <a:pt x="1309" y="1903"/>
                    <a:pt x="1529" y="2189"/>
                  </a:cubicBezTo>
                  <a:cubicBezTo>
                    <a:pt x="1639" y="2321"/>
                    <a:pt x="1760" y="2453"/>
                    <a:pt x="1870" y="2585"/>
                  </a:cubicBezTo>
                  <a:cubicBezTo>
                    <a:pt x="1991" y="2717"/>
                    <a:pt x="2112" y="2827"/>
                    <a:pt x="2233" y="2948"/>
                  </a:cubicBezTo>
                  <a:cubicBezTo>
                    <a:pt x="2475" y="3201"/>
                    <a:pt x="2717" y="3453"/>
                    <a:pt x="2992" y="3684"/>
                  </a:cubicBezTo>
                  <a:cubicBezTo>
                    <a:pt x="3135" y="3794"/>
                    <a:pt x="3266" y="3904"/>
                    <a:pt x="3409" y="4003"/>
                  </a:cubicBezTo>
                  <a:cubicBezTo>
                    <a:pt x="3486" y="4058"/>
                    <a:pt x="3552" y="4113"/>
                    <a:pt x="3618" y="4157"/>
                  </a:cubicBezTo>
                  <a:cubicBezTo>
                    <a:pt x="3651" y="4179"/>
                    <a:pt x="3673" y="4201"/>
                    <a:pt x="3717" y="4223"/>
                  </a:cubicBezTo>
                  <a:lnTo>
                    <a:pt x="3739" y="4223"/>
                  </a:lnTo>
                  <a:cubicBezTo>
                    <a:pt x="3750" y="4223"/>
                    <a:pt x="3750" y="4223"/>
                    <a:pt x="3750" y="4212"/>
                  </a:cubicBezTo>
                  <a:lnTo>
                    <a:pt x="3750" y="4201"/>
                  </a:lnTo>
                  <a:cubicBezTo>
                    <a:pt x="3750" y="4190"/>
                    <a:pt x="3739" y="4179"/>
                    <a:pt x="3728" y="4157"/>
                  </a:cubicBezTo>
                  <a:cubicBezTo>
                    <a:pt x="3717" y="4157"/>
                    <a:pt x="3706" y="4146"/>
                    <a:pt x="3695" y="4135"/>
                  </a:cubicBezTo>
                  <a:cubicBezTo>
                    <a:pt x="3673" y="4113"/>
                    <a:pt x="3651" y="4080"/>
                    <a:pt x="3629" y="4058"/>
                  </a:cubicBezTo>
                  <a:cubicBezTo>
                    <a:pt x="3574" y="4014"/>
                    <a:pt x="3530" y="3970"/>
                    <a:pt x="3475" y="3926"/>
                  </a:cubicBezTo>
                  <a:cubicBezTo>
                    <a:pt x="3376" y="3838"/>
                    <a:pt x="3277" y="3761"/>
                    <a:pt x="3178" y="3673"/>
                  </a:cubicBezTo>
                  <a:cubicBezTo>
                    <a:pt x="3178" y="3684"/>
                    <a:pt x="3178" y="3684"/>
                    <a:pt x="3178" y="3684"/>
                  </a:cubicBezTo>
                  <a:cubicBezTo>
                    <a:pt x="3178" y="3684"/>
                    <a:pt x="3167" y="3673"/>
                    <a:pt x="3167" y="3673"/>
                  </a:cubicBezTo>
                  <a:cubicBezTo>
                    <a:pt x="3145" y="3651"/>
                    <a:pt x="3124" y="3640"/>
                    <a:pt x="3102" y="3618"/>
                  </a:cubicBezTo>
                  <a:lnTo>
                    <a:pt x="3091" y="3618"/>
                  </a:lnTo>
                  <a:cubicBezTo>
                    <a:pt x="3091" y="3618"/>
                    <a:pt x="3091" y="3609"/>
                    <a:pt x="3091" y="3608"/>
                  </a:cubicBezTo>
                  <a:lnTo>
                    <a:pt x="3091" y="3608"/>
                  </a:lnTo>
                  <a:cubicBezTo>
                    <a:pt x="3091" y="3608"/>
                    <a:pt x="3091" y="3608"/>
                    <a:pt x="3091" y="3608"/>
                  </a:cubicBezTo>
                  <a:lnTo>
                    <a:pt x="3091" y="3608"/>
                  </a:lnTo>
                  <a:cubicBezTo>
                    <a:pt x="3091" y="3607"/>
                    <a:pt x="3091" y="3607"/>
                    <a:pt x="3091" y="3607"/>
                  </a:cubicBezTo>
                  <a:cubicBezTo>
                    <a:pt x="3091" y="3607"/>
                    <a:pt x="3091" y="3607"/>
                    <a:pt x="3091" y="3608"/>
                  </a:cubicBezTo>
                  <a:lnTo>
                    <a:pt x="3091" y="3608"/>
                  </a:lnTo>
                  <a:cubicBezTo>
                    <a:pt x="3027" y="3545"/>
                    <a:pt x="2954" y="3483"/>
                    <a:pt x="2882" y="3420"/>
                  </a:cubicBezTo>
                  <a:cubicBezTo>
                    <a:pt x="2816" y="3354"/>
                    <a:pt x="2750" y="3289"/>
                    <a:pt x="2673" y="3223"/>
                  </a:cubicBezTo>
                  <a:cubicBezTo>
                    <a:pt x="2552" y="3102"/>
                    <a:pt x="2442" y="2970"/>
                    <a:pt x="2321" y="2849"/>
                  </a:cubicBezTo>
                  <a:cubicBezTo>
                    <a:pt x="2200" y="2728"/>
                    <a:pt x="2068" y="2607"/>
                    <a:pt x="1958" y="2475"/>
                  </a:cubicBezTo>
                  <a:cubicBezTo>
                    <a:pt x="1837" y="2343"/>
                    <a:pt x="1716" y="2211"/>
                    <a:pt x="1606" y="2068"/>
                  </a:cubicBezTo>
                  <a:cubicBezTo>
                    <a:pt x="1507" y="1925"/>
                    <a:pt x="1397" y="1793"/>
                    <a:pt x="1298" y="1650"/>
                  </a:cubicBezTo>
                  <a:lnTo>
                    <a:pt x="1232" y="1551"/>
                  </a:lnTo>
                  <a:cubicBezTo>
                    <a:pt x="1067" y="1320"/>
                    <a:pt x="902" y="1089"/>
                    <a:pt x="726" y="858"/>
                  </a:cubicBezTo>
                  <a:cubicBezTo>
                    <a:pt x="627" y="715"/>
                    <a:pt x="528" y="572"/>
                    <a:pt x="418" y="440"/>
                  </a:cubicBezTo>
                  <a:cubicBezTo>
                    <a:pt x="374" y="385"/>
                    <a:pt x="319" y="319"/>
                    <a:pt x="275" y="264"/>
                  </a:cubicBezTo>
                  <a:lnTo>
                    <a:pt x="275" y="264"/>
                  </a:lnTo>
                  <a:cubicBezTo>
                    <a:pt x="286" y="275"/>
                    <a:pt x="297" y="275"/>
                    <a:pt x="308" y="286"/>
                  </a:cubicBezTo>
                  <a:cubicBezTo>
                    <a:pt x="363" y="330"/>
                    <a:pt x="407" y="374"/>
                    <a:pt x="462" y="418"/>
                  </a:cubicBezTo>
                  <a:cubicBezTo>
                    <a:pt x="462" y="407"/>
                    <a:pt x="462" y="407"/>
                    <a:pt x="462" y="407"/>
                  </a:cubicBezTo>
                  <a:lnTo>
                    <a:pt x="550" y="484"/>
                  </a:lnTo>
                  <a:cubicBezTo>
                    <a:pt x="605" y="539"/>
                    <a:pt x="671" y="594"/>
                    <a:pt x="737" y="660"/>
                  </a:cubicBezTo>
                  <a:cubicBezTo>
                    <a:pt x="869" y="781"/>
                    <a:pt x="990" y="902"/>
                    <a:pt x="1122" y="1034"/>
                  </a:cubicBezTo>
                  <a:cubicBezTo>
                    <a:pt x="1243" y="1144"/>
                    <a:pt x="1375" y="1265"/>
                    <a:pt x="1496" y="1375"/>
                  </a:cubicBezTo>
                  <a:cubicBezTo>
                    <a:pt x="1760" y="1628"/>
                    <a:pt x="2035" y="1859"/>
                    <a:pt x="2288" y="2123"/>
                  </a:cubicBezTo>
                  <a:cubicBezTo>
                    <a:pt x="2530" y="2365"/>
                    <a:pt x="2750" y="2651"/>
                    <a:pt x="2970" y="2926"/>
                  </a:cubicBezTo>
                  <a:cubicBezTo>
                    <a:pt x="3178" y="3201"/>
                    <a:pt x="3387" y="3475"/>
                    <a:pt x="3596" y="3761"/>
                  </a:cubicBezTo>
                  <a:cubicBezTo>
                    <a:pt x="3662" y="3849"/>
                    <a:pt x="3728" y="3937"/>
                    <a:pt x="3783" y="4025"/>
                  </a:cubicBezTo>
                  <a:cubicBezTo>
                    <a:pt x="3816" y="4080"/>
                    <a:pt x="3849" y="4124"/>
                    <a:pt x="3882" y="4179"/>
                  </a:cubicBezTo>
                  <a:cubicBezTo>
                    <a:pt x="3893" y="4201"/>
                    <a:pt x="3915" y="4223"/>
                    <a:pt x="3926" y="4245"/>
                  </a:cubicBezTo>
                  <a:cubicBezTo>
                    <a:pt x="3937" y="4267"/>
                    <a:pt x="3948" y="4289"/>
                    <a:pt x="3970" y="4300"/>
                  </a:cubicBezTo>
                  <a:cubicBezTo>
                    <a:pt x="3992" y="4311"/>
                    <a:pt x="4014" y="4333"/>
                    <a:pt x="4025" y="4333"/>
                  </a:cubicBezTo>
                  <a:lnTo>
                    <a:pt x="4036" y="4333"/>
                  </a:lnTo>
                  <a:cubicBezTo>
                    <a:pt x="4047" y="4333"/>
                    <a:pt x="4069" y="4333"/>
                    <a:pt x="4080" y="4322"/>
                  </a:cubicBezTo>
                  <a:cubicBezTo>
                    <a:pt x="4113" y="4311"/>
                    <a:pt x="4113" y="4289"/>
                    <a:pt x="4124" y="4267"/>
                  </a:cubicBezTo>
                  <a:cubicBezTo>
                    <a:pt x="4124" y="4234"/>
                    <a:pt x="4124" y="4190"/>
                    <a:pt x="4113" y="4168"/>
                  </a:cubicBezTo>
                  <a:cubicBezTo>
                    <a:pt x="4102" y="4124"/>
                    <a:pt x="4069" y="4069"/>
                    <a:pt x="4047" y="4036"/>
                  </a:cubicBezTo>
                  <a:cubicBezTo>
                    <a:pt x="4003" y="3959"/>
                    <a:pt x="3948" y="3882"/>
                    <a:pt x="3904" y="3805"/>
                  </a:cubicBezTo>
                  <a:cubicBezTo>
                    <a:pt x="3805" y="3651"/>
                    <a:pt x="3695" y="3497"/>
                    <a:pt x="3585" y="3354"/>
                  </a:cubicBezTo>
                  <a:cubicBezTo>
                    <a:pt x="3486" y="3212"/>
                    <a:pt x="3376" y="3080"/>
                    <a:pt x="3266" y="2948"/>
                  </a:cubicBezTo>
                  <a:cubicBezTo>
                    <a:pt x="3156" y="2805"/>
                    <a:pt x="3058" y="2673"/>
                    <a:pt x="2948" y="2541"/>
                  </a:cubicBezTo>
                  <a:cubicBezTo>
                    <a:pt x="2827" y="2398"/>
                    <a:pt x="2706" y="2255"/>
                    <a:pt x="2585" y="2123"/>
                  </a:cubicBezTo>
                  <a:cubicBezTo>
                    <a:pt x="2464" y="2002"/>
                    <a:pt x="2343" y="1881"/>
                    <a:pt x="2211" y="1760"/>
                  </a:cubicBezTo>
                  <a:cubicBezTo>
                    <a:pt x="1958" y="1529"/>
                    <a:pt x="1683" y="1309"/>
                    <a:pt x="1419" y="1078"/>
                  </a:cubicBezTo>
                  <a:cubicBezTo>
                    <a:pt x="1287" y="957"/>
                    <a:pt x="1166" y="836"/>
                    <a:pt x="1034" y="726"/>
                  </a:cubicBezTo>
                  <a:cubicBezTo>
                    <a:pt x="968" y="660"/>
                    <a:pt x="891" y="594"/>
                    <a:pt x="825" y="528"/>
                  </a:cubicBezTo>
                  <a:cubicBezTo>
                    <a:pt x="759" y="473"/>
                    <a:pt x="682" y="407"/>
                    <a:pt x="616" y="352"/>
                  </a:cubicBezTo>
                  <a:cubicBezTo>
                    <a:pt x="550" y="297"/>
                    <a:pt x="484" y="253"/>
                    <a:pt x="418" y="198"/>
                  </a:cubicBezTo>
                  <a:cubicBezTo>
                    <a:pt x="385" y="176"/>
                    <a:pt x="341" y="143"/>
                    <a:pt x="308" y="121"/>
                  </a:cubicBezTo>
                  <a:cubicBezTo>
                    <a:pt x="264" y="88"/>
                    <a:pt x="209" y="55"/>
                    <a:pt x="154" y="33"/>
                  </a:cubicBezTo>
                  <a:cubicBezTo>
                    <a:pt x="143" y="22"/>
                    <a:pt x="121" y="11"/>
                    <a:pt x="110" y="11"/>
                  </a:cubicBezTo>
                  <a:cubicBezTo>
                    <a:pt x="99" y="11"/>
                    <a:pt x="88" y="0"/>
                    <a:pt x="66" y="0"/>
                  </a:cubicBezTo>
                  <a:close/>
                </a:path>
              </a:pathLst>
            </a:custGeom>
            <a:solidFill>
              <a:srgbClr val="59220D">
                <a:alpha val="42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6121;p43">
            <a:extLst>
              <a:ext uri="{FF2B5EF4-FFF2-40B4-BE49-F238E27FC236}">
                <a16:creationId xmlns:a16="http://schemas.microsoft.com/office/drawing/2014/main" id="{40D3BC29-6A7A-108D-68A1-D345CE5394A4}"/>
              </a:ext>
            </a:extLst>
          </p:cNvPr>
          <p:cNvSpPr txBox="1">
            <a:spLocks/>
          </p:cNvSpPr>
          <p:nvPr/>
        </p:nvSpPr>
        <p:spPr>
          <a:xfrm>
            <a:off x="-147711" y="196652"/>
            <a:ext cx="6186862" cy="473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1pPr>
            <a:lvl2pPr marR="0" lvl="1"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2pPr>
            <a:lvl3pPr marR="0" lvl="2"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3pPr>
            <a:lvl4pPr marR="0" lvl="3"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4pPr>
            <a:lvl5pPr marR="0" lvl="4"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5pPr>
            <a:lvl6pPr marR="0" lvl="5"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6pPr>
            <a:lvl7pPr marR="0" lvl="6"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7pPr>
            <a:lvl8pPr marR="0" lvl="7"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8pPr>
            <a:lvl9pPr marR="0" lvl="8" algn="ctr" rtl="0">
              <a:lnSpc>
                <a:spcPct val="100000"/>
              </a:lnSpc>
              <a:spcBef>
                <a:spcPts val="0"/>
              </a:spcBef>
              <a:spcAft>
                <a:spcPts val="0"/>
              </a:spcAft>
              <a:buClr>
                <a:schemeClr val="dk1"/>
              </a:buClr>
              <a:buSzPts val="4700"/>
              <a:buFont typeface="Grand Hotel"/>
              <a:buNone/>
              <a:defRPr sz="4700" b="0" i="0" u="none" strike="noStrike" cap="none">
                <a:solidFill>
                  <a:schemeClr val="dk1"/>
                </a:solidFill>
                <a:latin typeface="Grand Hotel"/>
                <a:ea typeface="Grand Hotel"/>
                <a:cs typeface="Grand Hotel"/>
                <a:sym typeface="Grand Hotel"/>
              </a:defRPr>
            </a:lvl9pPr>
          </a:lstStyle>
          <a:p>
            <a:r>
              <a:rPr lang="en-US" sz="2500" b="1">
                <a:solidFill>
                  <a:schemeClr val="tx1"/>
                </a:solidFill>
                <a:latin typeface="Raleway" pitchFamily="2" charset="77"/>
              </a:rPr>
              <a:t>04. Description of the Dataset</a:t>
            </a:r>
          </a:p>
        </p:txBody>
      </p:sp>
      <p:pic>
        <p:nvPicPr>
          <p:cNvPr id="2" name="Picture 1">
            <a:extLst>
              <a:ext uri="{FF2B5EF4-FFF2-40B4-BE49-F238E27FC236}">
                <a16:creationId xmlns:a16="http://schemas.microsoft.com/office/drawing/2014/main" id="{5B9794C4-C768-D7F9-B724-2CF5C53B1F4F}"/>
              </a:ext>
            </a:extLst>
          </p:cNvPr>
          <p:cNvPicPr>
            <a:picLocks noChangeAspect="1"/>
          </p:cNvPicPr>
          <p:nvPr/>
        </p:nvPicPr>
        <p:blipFill>
          <a:blip r:embed="rId3"/>
          <a:stretch>
            <a:fillRect/>
          </a:stretch>
        </p:blipFill>
        <p:spPr>
          <a:xfrm>
            <a:off x="218128" y="932863"/>
            <a:ext cx="3068271" cy="2716071"/>
          </a:xfrm>
          <a:prstGeom prst="rect">
            <a:avLst/>
          </a:prstGeom>
        </p:spPr>
        <p:style>
          <a:lnRef idx="2">
            <a:schemeClr val="dk1"/>
          </a:lnRef>
          <a:fillRef idx="1">
            <a:schemeClr val="lt1"/>
          </a:fillRef>
          <a:effectRef idx="0">
            <a:schemeClr val="dk1"/>
          </a:effectRef>
          <a:fontRef idx="minor">
            <a:schemeClr val="dk1"/>
          </a:fontRef>
        </p:style>
      </p:pic>
      <p:pic>
        <p:nvPicPr>
          <p:cNvPr id="4" name="Picture 3">
            <a:extLst>
              <a:ext uri="{FF2B5EF4-FFF2-40B4-BE49-F238E27FC236}">
                <a16:creationId xmlns:a16="http://schemas.microsoft.com/office/drawing/2014/main" id="{43D23487-CB62-85F5-F528-598433606A04}"/>
              </a:ext>
            </a:extLst>
          </p:cNvPr>
          <p:cNvPicPr>
            <a:picLocks noChangeAspect="1"/>
          </p:cNvPicPr>
          <p:nvPr/>
        </p:nvPicPr>
        <p:blipFill>
          <a:blip r:embed="rId4"/>
          <a:stretch>
            <a:fillRect/>
          </a:stretch>
        </p:blipFill>
        <p:spPr>
          <a:xfrm>
            <a:off x="5934109" y="932863"/>
            <a:ext cx="2764997" cy="2759759"/>
          </a:xfrm>
          <a:prstGeom prst="rect">
            <a:avLst/>
          </a:prstGeom>
        </p:spPr>
        <p:style>
          <a:lnRef idx="2">
            <a:schemeClr val="dk1"/>
          </a:lnRef>
          <a:fillRef idx="1">
            <a:schemeClr val="lt1"/>
          </a:fillRef>
          <a:effectRef idx="0">
            <a:schemeClr val="dk1"/>
          </a:effectRef>
          <a:fontRef idx="minor">
            <a:schemeClr val="dk1"/>
          </a:fontRef>
        </p:style>
      </p:pic>
      <p:sp>
        <p:nvSpPr>
          <p:cNvPr id="6" name="Google Shape;6655;p46">
            <a:extLst>
              <a:ext uri="{FF2B5EF4-FFF2-40B4-BE49-F238E27FC236}">
                <a16:creationId xmlns:a16="http://schemas.microsoft.com/office/drawing/2014/main" id="{2C1888BB-5A03-0149-0026-331C5E85B5F4}"/>
              </a:ext>
            </a:extLst>
          </p:cNvPr>
          <p:cNvSpPr txBox="1">
            <a:spLocks noGrp="1"/>
          </p:cNvSpPr>
          <p:nvPr>
            <p:ph type="body" idx="1"/>
          </p:nvPr>
        </p:nvSpPr>
        <p:spPr>
          <a:xfrm>
            <a:off x="3722429" y="3842980"/>
            <a:ext cx="5224314" cy="1215419"/>
          </a:xfrm>
          <a:prstGeom prst="rect">
            <a:avLst/>
          </a:prstGeom>
          <a:ln w="28575">
            <a:noFill/>
          </a:ln>
        </p:spPr>
        <p:txBody>
          <a:bodyPr spcFirstLastPara="1" wrap="square" lIns="91425" tIns="91425" rIns="91425" bIns="91425" anchor="t" anchorCtr="0">
            <a:noAutofit/>
          </a:bodyPr>
          <a:lstStyle/>
          <a:p>
            <a:pPr>
              <a:buNone/>
            </a:pPr>
            <a:r>
              <a:rPr lang="en-US" sz="1300" b="1"/>
              <a:t>Summary:</a:t>
            </a:r>
            <a:endParaRPr lang="en-US" sz="1300"/>
          </a:p>
          <a:p>
            <a:pPr>
              <a:buFont typeface="Arial" panose="020B0604020202020204" pitchFamily="34" charset="0"/>
              <a:buChar char="•"/>
            </a:pPr>
            <a:r>
              <a:rPr lang="en-US" sz="1300"/>
              <a:t>Dataset is rich in quantitative features</a:t>
            </a:r>
          </a:p>
          <a:p>
            <a:pPr>
              <a:buFont typeface="Arial" panose="020B0604020202020204" pitchFamily="34" charset="0"/>
              <a:buChar char="•"/>
            </a:pPr>
            <a:r>
              <a:rPr lang="en-US" sz="1300"/>
              <a:t>Clean, balanced, and ideal for classification models</a:t>
            </a:r>
          </a:p>
          <a:p>
            <a:pPr>
              <a:buFont typeface="Arial" panose="020B0604020202020204" pitchFamily="34" charset="0"/>
              <a:buChar char="•"/>
            </a:pPr>
            <a:r>
              <a:rPr lang="en-US" sz="1300"/>
              <a:t>Well-suited for both Decision Trees and Neural Networks</a:t>
            </a:r>
          </a:p>
        </p:txBody>
      </p:sp>
      <p:sp>
        <p:nvSpPr>
          <p:cNvPr id="11" name="TextBox 10">
            <a:extLst>
              <a:ext uri="{FF2B5EF4-FFF2-40B4-BE49-F238E27FC236}">
                <a16:creationId xmlns:a16="http://schemas.microsoft.com/office/drawing/2014/main" id="{70A74C79-C876-3DAC-21DD-EBE990FDB37A}"/>
              </a:ext>
            </a:extLst>
          </p:cNvPr>
          <p:cNvSpPr txBox="1"/>
          <p:nvPr/>
        </p:nvSpPr>
        <p:spPr>
          <a:xfrm>
            <a:off x="0" y="3842980"/>
            <a:ext cx="3616349" cy="892552"/>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0"/>
              </a:spcBef>
              <a:spcAft>
                <a:spcPts val="0"/>
              </a:spcAft>
              <a:buClr>
                <a:srgbClr val="282622"/>
              </a:buClr>
              <a:buSzPts val="1400"/>
              <a:buFont typeface="Red Hat Display"/>
              <a:buNone/>
              <a:tabLst/>
              <a:defRPr/>
            </a:pPr>
            <a:r>
              <a:rPr kumimoji="0" lang="en-US" sz="1300" b="1" i="0" u="none" strike="noStrike" kern="0" cap="none" spc="0" normalizeH="0" baseline="0" noProof="0">
                <a:ln>
                  <a:noFill/>
                </a:ln>
                <a:solidFill>
                  <a:srgbClr val="282622"/>
                </a:solidFill>
                <a:effectLst/>
                <a:uLnTx/>
                <a:uFillTx/>
                <a:latin typeface="Roboto Slab"/>
                <a:ea typeface="Roboto Slab"/>
                <a:cs typeface="Roboto Slab"/>
                <a:sym typeface="Roboto Slab"/>
              </a:rPr>
              <a:t>Categorical vs. Numerical Data:</a:t>
            </a:r>
            <a:endParaRPr kumimoji="0" lang="en-US" sz="1300" b="0" i="0" u="none" strike="noStrike" kern="0" cap="none" spc="0" normalizeH="0" baseline="0" noProof="0">
              <a:ln>
                <a:noFill/>
              </a:ln>
              <a:solidFill>
                <a:srgbClr val="282622"/>
              </a:solidFill>
              <a:effectLst/>
              <a:uLnTx/>
              <a:uFillTx/>
              <a:latin typeface="Roboto Slab"/>
              <a:ea typeface="Roboto Slab"/>
              <a:cs typeface="Roboto Slab"/>
              <a:sym typeface="Roboto Slab"/>
            </a:endParaRPr>
          </a:p>
          <a:p>
            <a:pPr marL="457200" marR="0" lvl="0" indent="-317500" algn="l" defTabSz="914400" rtl="0" eaLnBrk="1" fontAlgn="auto" latinLnBrk="0" hangingPunct="1">
              <a:lnSpc>
                <a:spcPct val="100000"/>
              </a:lnSpc>
              <a:spcBef>
                <a:spcPts val="0"/>
              </a:spcBef>
              <a:spcAft>
                <a:spcPts val="0"/>
              </a:spcAft>
              <a:buClr>
                <a:srgbClr val="282622"/>
              </a:buClr>
              <a:buSzPts val="1400"/>
              <a:buFont typeface="Arial" panose="020B0604020202020204" pitchFamily="34" charset="0"/>
              <a:buChar char="•"/>
              <a:tabLst/>
              <a:defRPr/>
            </a:pPr>
            <a:r>
              <a:rPr kumimoji="0" lang="en-US" sz="1300" b="0" i="0" u="none" strike="noStrike" kern="0" cap="none" spc="0" normalizeH="0" baseline="0" noProof="0">
                <a:ln>
                  <a:noFill/>
                </a:ln>
                <a:solidFill>
                  <a:srgbClr val="282622"/>
                </a:solidFill>
                <a:effectLst/>
                <a:uLnTx/>
                <a:uFillTx/>
                <a:latin typeface="Roboto Slab"/>
                <a:ea typeface="Roboto Slab"/>
                <a:cs typeface="Roboto Slab"/>
                <a:sym typeface="Roboto Slab"/>
              </a:rPr>
              <a:t>All predictor features are </a:t>
            </a:r>
            <a:r>
              <a:rPr kumimoji="0" lang="en-US" sz="1300" b="1" i="0" u="none" strike="noStrike" kern="0" cap="none" spc="0" normalizeH="0" baseline="0" noProof="0">
                <a:ln>
                  <a:noFill/>
                </a:ln>
                <a:solidFill>
                  <a:srgbClr val="282622"/>
                </a:solidFill>
                <a:effectLst/>
                <a:uLnTx/>
                <a:uFillTx/>
                <a:latin typeface="Roboto Slab"/>
                <a:ea typeface="Roboto Slab"/>
                <a:cs typeface="Roboto Slab"/>
                <a:sym typeface="Roboto Slab"/>
              </a:rPr>
              <a:t>numerical</a:t>
            </a:r>
            <a:endParaRPr kumimoji="0" lang="en-US" sz="1300" b="0" i="0" u="none" strike="noStrike" kern="0" cap="none" spc="0" normalizeH="0" baseline="0" noProof="0">
              <a:ln>
                <a:noFill/>
              </a:ln>
              <a:solidFill>
                <a:srgbClr val="282622"/>
              </a:solidFill>
              <a:effectLst/>
              <a:uLnTx/>
              <a:uFillTx/>
              <a:latin typeface="Roboto Slab"/>
              <a:ea typeface="Roboto Slab"/>
              <a:cs typeface="Roboto Slab"/>
              <a:sym typeface="Roboto Slab"/>
            </a:endParaRPr>
          </a:p>
          <a:p>
            <a:pPr marL="457200" marR="0" lvl="0" indent="-317500" algn="l" defTabSz="914400" rtl="0" eaLnBrk="1" fontAlgn="auto" latinLnBrk="0" hangingPunct="1">
              <a:lnSpc>
                <a:spcPct val="100000"/>
              </a:lnSpc>
              <a:spcBef>
                <a:spcPts val="0"/>
              </a:spcBef>
              <a:spcAft>
                <a:spcPts val="0"/>
              </a:spcAft>
              <a:buClr>
                <a:srgbClr val="282622"/>
              </a:buClr>
              <a:buSzPts val="1400"/>
              <a:buFont typeface="Arial" panose="020B0604020202020204" pitchFamily="34" charset="0"/>
              <a:buChar char="•"/>
              <a:tabLst/>
              <a:defRPr/>
            </a:pPr>
            <a:r>
              <a:rPr kumimoji="0" lang="en-US" sz="1300" b="0" i="0" u="none" strike="noStrike" kern="0" cap="none" spc="0" normalizeH="0" baseline="0" noProof="0">
                <a:ln>
                  <a:noFill/>
                </a:ln>
                <a:solidFill>
                  <a:srgbClr val="282622"/>
                </a:solidFill>
                <a:effectLst/>
                <a:uLnTx/>
                <a:uFillTx/>
                <a:latin typeface="Roboto Slab"/>
                <a:ea typeface="Roboto Slab"/>
                <a:cs typeface="Roboto Slab"/>
                <a:sym typeface="Roboto Slab"/>
              </a:rPr>
              <a:t>Target variable (</a:t>
            </a:r>
            <a:r>
              <a:rPr kumimoji="0" lang="en-US" sz="1300" b="1" i="0" u="none" strike="noStrike" kern="0" cap="none" spc="0" normalizeH="0" baseline="0" noProof="0">
                <a:ln>
                  <a:noFill/>
                </a:ln>
                <a:solidFill>
                  <a:srgbClr val="282622"/>
                </a:solidFill>
                <a:effectLst/>
                <a:uLnTx/>
                <a:uFillTx/>
                <a:latin typeface="Roboto Slab"/>
                <a:ea typeface="Roboto Slab"/>
                <a:cs typeface="Roboto Slab"/>
                <a:sym typeface="Roboto Slab"/>
              </a:rPr>
              <a:t>Quality</a:t>
            </a:r>
            <a:r>
              <a:rPr kumimoji="0" lang="en-US" sz="1300" b="0" i="0" u="none" strike="noStrike" kern="0" cap="none" spc="0" normalizeH="0" baseline="0" noProof="0">
                <a:ln>
                  <a:noFill/>
                </a:ln>
                <a:solidFill>
                  <a:srgbClr val="282622"/>
                </a:solidFill>
                <a:effectLst/>
                <a:uLnTx/>
                <a:uFillTx/>
                <a:latin typeface="Roboto Slab"/>
                <a:ea typeface="Roboto Slab"/>
                <a:cs typeface="Roboto Slab"/>
                <a:sym typeface="Roboto Slab"/>
              </a:rPr>
              <a:t>) is </a:t>
            </a:r>
            <a:r>
              <a:rPr kumimoji="0" lang="en-US" sz="1300" b="1" i="0" u="none" strike="noStrike" kern="0" cap="none" spc="0" normalizeH="0" baseline="0" noProof="0">
                <a:ln>
                  <a:noFill/>
                </a:ln>
                <a:solidFill>
                  <a:srgbClr val="282622"/>
                </a:solidFill>
                <a:effectLst/>
                <a:uLnTx/>
                <a:uFillTx/>
                <a:latin typeface="Roboto Slab"/>
                <a:ea typeface="Roboto Slab"/>
                <a:cs typeface="Roboto Slab"/>
                <a:sym typeface="Roboto Slab"/>
              </a:rPr>
              <a:t>categorical</a:t>
            </a:r>
            <a:endParaRPr lang="en-US" sz="1300"/>
          </a:p>
        </p:txBody>
      </p:sp>
      <p:sp>
        <p:nvSpPr>
          <p:cNvPr id="13" name="TextBox 12">
            <a:extLst>
              <a:ext uri="{FF2B5EF4-FFF2-40B4-BE49-F238E27FC236}">
                <a16:creationId xmlns:a16="http://schemas.microsoft.com/office/drawing/2014/main" id="{E955B375-0E57-612A-F1EF-1ED50E8DFE80}"/>
              </a:ext>
            </a:extLst>
          </p:cNvPr>
          <p:cNvSpPr txBox="1"/>
          <p:nvPr/>
        </p:nvSpPr>
        <p:spPr>
          <a:xfrm>
            <a:off x="3316830" y="1544540"/>
            <a:ext cx="2631028" cy="1492716"/>
          </a:xfrm>
          <a:prstGeom prst="rect">
            <a:avLst/>
          </a:prstGeom>
          <a:noFill/>
        </p:spPr>
        <p:txBody>
          <a:bodyPr wrap="square">
            <a:spAutoFit/>
          </a:bodyPr>
          <a:lstStyle/>
          <a:p>
            <a:pPr marL="457200" marR="0" lvl="0" indent="-317500" algn="l" defTabSz="914400" rtl="0" eaLnBrk="1" fontAlgn="auto" latinLnBrk="0" hangingPunct="1">
              <a:lnSpc>
                <a:spcPct val="100000"/>
              </a:lnSpc>
              <a:spcBef>
                <a:spcPts val="0"/>
              </a:spcBef>
              <a:spcAft>
                <a:spcPts val="0"/>
              </a:spcAft>
              <a:buClr>
                <a:srgbClr val="282622"/>
              </a:buClr>
              <a:buSzPts val="1400"/>
              <a:buFont typeface="Red Hat Display"/>
              <a:buNone/>
              <a:tabLst/>
              <a:defRPr/>
            </a:pPr>
            <a:r>
              <a:rPr kumimoji="0" lang="en-US" sz="1300" b="1" i="0" u="none" strike="noStrike" kern="0" cap="none" spc="0" normalizeH="0" baseline="0" noProof="0">
                <a:ln>
                  <a:noFill/>
                </a:ln>
                <a:solidFill>
                  <a:srgbClr val="282622"/>
                </a:solidFill>
                <a:effectLst/>
                <a:uLnTx/>
                <a:uFillTx/>
                <a:latin typeface="Roboto Slab"/>
                <a:ea typeface="Roboto Slab"/>
                <a:cs typeface="Roboto Slab"/>
                <a:sym typeface="Roboto Slab"/>
              </a:rPr>
              <a:t>Handling Missing Values:</a:t>
            </a:r>
            <a:endParaRPr kumimoji="0" lang="en-US" sz="1300" b="0" i="0" u="none" strike="noStrike" kern="0" cap="none" spc="0" normalizeH="0" baseline="0" noProof="0">
              <a:ln>
                <a:noFill/>
              </a:ln>
              <a:solidFill>
                <a:srgbClr val="282622"/>
              </a:solidFill>
              <a:effectLst/>
              <a:uLnTx/>
              <a:uFillTx/>
              <a:latin typeface="Roboto Slab"/>
              <a:ea typeface="Roboto Slab"/>
              <a:cs typeface="Roboto Slab"/>
              <a:sym typeface="Roboto Slab"/>
            </a:endParaRPr>
          </a:p>
          <a:p>
            <a:pPr marL="457200" marR="0" lvl="0" indent="-317500" algn="l" defTabSz="914400" rtl="0" eaLnBrk="1" fontAlgn="auto" latinLnBrk="0" hangingPunct="1">
              <a:lnSpc>
                <a:spcPct val="100000"/>
              </a:lnSpc>
              <a:spcBef>
                <a:spcPts val="0"/>
              </a:spcBef>
              <a:spcAft>
                <a:spcPts val="0"/>
              </a:spcAft>
              <a:buClr>
                <a:srgbClr val="282622"/>
              </a:buClr>
              <a:buSzPts val="1400"/>
              <a:buFont typeface="Arial" panose="020B0604020202020204" pitchFamily="34" charset="0"/>
              <a:buChar char="•"/>
              <a:tabLst/>
              <a:defRPr/>
            </a:pPr>
            <a:r>
              <a:rPr kumimoji="0" lang="en-US" sz="1300" b="0" i="0" u="none" strike="noStrike" kern="0" cap="none" spc="0" normalizeH="0" baseline="0" noProof="0">
                <a:ln>
                  <a:noFill/>
                </a:ln>
                <a:solidFill>
                  <a:srgbClr val="282622"/>
                </a:solidFill>
                <a:effectLst/>
                <a:uLnTx/>
                <a:uFillTx/>
                <a:latin typeface="Roboto Slab"/>
                <a:ea typeface="Roboto Slab"/>
                <a:cs typeface="Roboto Slab"/>
                <a:sym typeface="Roboto Slab"/>
              </a:rPr>
              <a:t>0 missing values</a:t>
            </a:r>
          </a:p>
          <a:p>
            <a:pPr marL="457200" marR="0" lvl="0" indent="-317500" algn="l" defTabSz="914400" rtl="0" eaLnBrk="1" fontAlgn="auto" latinLnBrk="0" hangingPunct="1">
              <a:lnSpc>
                <a:spcPct val="100000"/>
              </a:lnSpc>
              <a:spcBef>
                <a:spcPts val="0"/>
              </a:spcBef>
              <a:spcAft>
                <a:spcPts val="0"/>
              </a:spcAft>
              <a:buClr>
                <a:srgbClr val="282622"/>
              </a:buClr>
              <a:buSzPts val="1400"/>
              <a:buFont typeface="Arial" panose="020B0604020202020204" pitchFamily="34" charset="0"/>
              <a:buChar char="•"/>
              <a:tabLst/>
              <a:defRPr/>
            </a:pPr>
            <a:r>
              <a:rPr kumimoji="0" lang="en-US" sz="1300" b="0" i="0" u="none" strike="noStrike" kern="0" cap="none" spc="0" normalizeH="0" baseline="0" noProof="0">
                <a:ln>
                  <a:noFill/>
                </a:ln>
                <a:solidFill>
                  <a:srgbClr val="282622"/>
                </a:solidFill>
                <a:effectLst/>
                <a:uLnTx/>
                <a:uFillTx/>
                <a:latin typeface="Roboto Slab"/>
                <a:ea typeface="Roboto Slab"/>
                <a:cs typeface="Roboto Slab"/>
                <a:sym typeface="Roboto Slab"/>
              </a:rPr>
              <a:t>Filled missing entries with mean values</a:t>
            </a:r>
          </a:p>
          <a:p>
            <a:pPr marL="457200" marR="0" lvl="0" indent="-317500" algn="l" defTabSz="914400" rtl="0" eaLnBrk="1" fontAlgn="auto" latinLnBrk="0" hangingPunct="1">
              <a:lnSpc>
                <a:spcPct val="100000"/>
              </a:lnSpc>
              <a:spcBef>
                <a:spcPts val="0"/>
              </a:spcBef>
              <a:spcAft>
                <a:spcPts val="0"/>
              </a:spcAft>
              <a:buClr>
                <a:srgbClr val="282622"/>
              </a:buClr>
              <a:buSzPts val="1400"/>
              <a:buFont typeface="Arial" panose="020B0604020202020204" pitchFamily="34" charset="0"/>
              <a:buChar char="•"/>
              <a:tabLst/>
              <a:defRPr/>
            </a:pPr>
            <a:r>
              <a:rPr kumimoji="0" lang="en-US" sz="1300" b="0" i="0" u="none" strike="noStrike" kern="0" cap="none" spc="0" normalizeH="0" baseline="0" noProof="0">
                <a:ln>
                  <a:noFill/>
                </a:ln>
                <a:solidFill>
                  <a:srgbClr val="282622"/>
                </a:solidFill>
                <a:effectLst/>
                <a:uLnTx/>
                <a:uFillTx/>
                <a:latin typeface="Roboto Slab"/>
                <a:ea typeface="Roboto Slab"/>
                <a:cs typeface="Roboto Slab"/>
                <a:sym typeface="Roboto Slab"/>
              </a:rPr>
              <a:t>Maintained data consistency without affecting distributions</a:t>
            </a:r>
          </a:p>
        </p:txBody>
      </p:sp>
      <p:sp>
        <p:nvSpPr>
          <p:cNvPr id="14" name="Rounded Rectangle 13">
            <a:extLst>
              <a:ext uri="{FF2B5EF4-FFF2-40B4-BE49-F238E27FC236}">
                <a16:creationId xmlns:a16="http://schemas.microsoft.com/office/drawing/2014/main" id="{8601FADA-9A76-4A82-8CE4-5AB42ECB1A1A}"/>
              </a:ext>
            </a:extLst>
          </p:cNvPr>
          <p:cNvSpPr/>
          <p:nvPr/>
        </p:nvSpPr>
        <p:spPr>
          <a:xfrm>
            <a:off x="3801980" y="3886029"/>
            <a:ext cx="4963886" cy="892552"/>
          </a:xfrm>
          <a:prstGeom prst="roundRect">
            <a:avLst/>
          </a:prstGeom>
          <a:noFill/>
          <a:ln>
            <a:solidFill>
              <a:srgbClr val="D2000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478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85"/>
        <p:cNvGrpSpPr/>
        <p:nvPr/>
      </p:nvGrpSpPr>
      <p:grpSpPr>
        <a:xfrm>
          <a:off x="0" y="0"/>
          <a:ext cx="0" cy="0"/>
          <a:chOff x="0" y="0"/>
          <a:chExt cx="0" cy="0"/>
        </a:xfrm>
      </p:grpSpPr>
      <p:sp>
        <p:nvSpPr>
          <p:cNvPr id="13" name="Google Shape;10053;p67">
            <a:extLst>
              <a:ext uri="{FF2B5EF4-FFF2-40B4-BE49-F238E27FC236}">
                <a16:creationId xmlns:a16="http://schemas.microsoft.com/office/drawing/2014/main" id="{7486F16F-D7CB-4FA4-2EAA-713F2CE22743}"/>
              </a:ext>
            </a:extLst>
          </p:cNvPr>
          <p:cNvSpPr/>
          <p:nvPr/>
        </p:nvSpPr>
        <p:spPr>
          <a:xfrm>
            <a:off x="5043694" y="1704367"/>
            <a:ext cx="3247869" cy="1817414"/>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0"/>
          <p:cNvSpPr txBox="1">
            <a:spLocks noGrp="1"/>
          </p:cNvSpPr>
          <p:nvPr>
            <p:ph type="subTitle" idx="1"/>
          </p:nvPr>
        </p:nvSpPr>
        <p:spPr>
          <a:xfrm>
            <a:off x="1038342" y="4027922"/>
            <a:ext cx="2861700" cy="831300"/>
          </a:xfrm>
          <a:prstGeom prst="rect">
            <a:avLst/>
          </a:prstGeom>
        </p:spPr>
        <p:txBody>
          <a:bodyPr spcFirstLastPara="1" wrap="square" lIns="91425" tIns="91425" rIns="91425" bIns="91425" anchor="t" anchorCtr="0">
            <a:noAutofit/>
          </a:bodyPr>
          <a:lstStyle/>
          <a:p>
            <a:pPr marL="0" indent="0"/>
            <a:r>
              <a:rPr lang="en"/>
              <a:t>Splits the data into simple yes/no questions to decide if an apple is good or bad</a:t>
            </a:r>
            <a:endParaRPr lang="en-US"/>
          </a:p>
        </p:txBody>
      </p:sp>
      <p:sp>
        <p:nvSpPr>
          <p:cNvPr id="8589" name="Google Shape;8589;p60"/>
          <p:cNvSpPr txBox="1">
            <a:spLocks noGrp="1"/>
          </p:cNvSpPr>
          <p:nvPr>
            <p:ph type="subTitle" idx="3"/>
          </p:nvPr>
        </p:nvSpPr>
        <p:spPr>
          <a:xfrm>
            <a:off x="1038341" y="3341454"/>
            <a:ext cx="2861700" cy="677100"/>
          </a:xfrm>
          <a:prstGeom prst="rect">
            <a:avLst/>
          </a:prstGeom>
        </p:spPr>
        <p:txBody>
          <a:bodyPr spcFirstLastPara="1" wrap="square" lIns="91425" tIns="91425" rIns="91425" bIns="91425" anchor="b" anchorCtr="0">
            <a:noAutofit/>
          </a:bodyPr>
          <a:lstStyle/>
          <a:p>
            <a:pPr marL="0" indent="0"/>
            <a:r>
              <a:rPr lang="en-US" sz="2500" b="1">
                <a:latin typeface="Raleway" pitchFamily="2" charset="77"/>
              </a:rPr>
              <a:t>Decision Tree</a:t>
            </a:r>
          </a:p>
        </p:txBody>
      </p:sp>
      <p:sp>
        <p:nvSpPr>
          <p:cNvPr id="8590" name="Google Shape;8590;p60"/>
          <p:cNvSpPr txBox="1">
            <a:spLocks noGrp="1"/>
          </p:cNvSpPr>
          <p:nvPr>
            <p:ph type="subTitle" idx="4"/>
          </p:nvPr>
        </p:nvSpPr>
        <p:spPr>
          <a:xfrm>
            <a:off x="5236778" y="2399478"/>
            <a:ext cx="2861700" cy="1010055"/>
          </a:xfrm>
          <a:prstGeom prst="rect">
            <a:avLst/>
          </a:prstGeom>
        </p:spPr>
        <p:txBody>
          <a:bodyPr spcFirstLastPara="1" wrap="square" lIns="91425" tIns="91425" rIns="91425" bIns="91425" anchor="t" anchorCtr="0">
            <a:noAutofit/>
          </a:bodyPr>
          <a:lstStyle/>
          <a:p>
            <a:pPr marL="0" indent="0"/>
            <a:r>
              <a:rPr lang="en"/>
              <a:t>Connects many small units (like mini calculators) to find patterns and predict apple quality</a:t>
            </a:r>
            <a:endParaRPr lang="en-US"/>
          </a:p>
        </p:txBody>
      </p:sp>
      <p:sp>
        <p:nvSpPr>
          <p:cNvPr id="8592" name="Google Shape;8592;p60"/>
          <p:cNvSpPr txBox="1">
            <a:spLocks noGrp="1"/>
          </p:cNvSpPr>
          <p:nvPr>
            <p:ph type="subTitle" idx="6"/>
          </p:nvPr>
        </p:nvSpPr>
        <p:spPr>
          <a:xfrm>
            <a:off x="5074065" y="1783080"/>
            <a:ext cx="3187125" cy="677100"/>
          </a:xfrm>
          <a:prstGeom prst="rect">
            <a:avLst/>
          </a:prstGeom>
        </p:spPr>
        <p:txBody>
          <a:bodyPr spcFirstLastPara="1" wrap="square" lIns="91425" tIns="91425" rIns="91425" bIns="91425" anchor="b" anchorCtr="0">
            <a:noAutofit/>
          </a:bodyPr>
          <a:lstStyle/>
          <a:p>
            <a:pPr marL="0" indent="0"/>
            <a:r>
              <a:rPr lang="en" sz="2500" b="1">
                <a:latin typeface="Raleway" pitchFamily="2" charset="77"/>
              </a:rPr>
              <a:t>Neural Network</a:t>
            </a:r>
          </a:p>
        </p:txBody>
      </p:sp>
      <p:sp>
        <p:nvSpPr>
          <p:cNvPr id="4" name="Google Shape;6596;p44">
            <a:extLst>
              <a:ext uri="{FF2B5EF4-FFF2-40B4-BE49-F238E27FC236}">
                <a16:creationId xmlns:a16="http://schemas.microsoft.com/office/drawing/2014/main" id="{6608F50C-1239-39B7-719C-4F63CA0E283C}"/>
              </a:ext>
            </a:extLst>
          </p:cNvPr>
          <p:cNvSpPr txBox="1">
            <a:spLocks/>
          </p:cNvSpPr>
          <p:nvPr/>
        </p:nvSpPr>
        <p:spPr>
          <a:xfrm>
            <a:off x="389105" y="224240"/>
            <a:ext cx="6838822" cy="530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Grand Hotel"/>
              <a:buNone/>
              <a:defRPr sz="4800" b="0" i="0" u="none" strike="noStrike" cap="none">
                <a:solidFill>
                  <a:schemeClr val="dk1"/>
                </a:solidFill>
                <a:latin typeface="Grand Hotel"/>
                <a:ea typeface="Grand Hotel"/>
                <a:cs typeface="Grand Hotel"/>
                <a:sym typeface="Grand Hotel"/>
              </a:defRPr>
            </a:lvl1pPr>
            <a:lvl2pPr marR="0" lvl="1"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2pPr>
            <a:lvl3pPr marR="0" lvl="2"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3pPr>
            <a:lvl4pPr marR="0" lvl="3"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4pPr>
            <a:lvl5pPr marR="0" lvl="4"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5pPr>
            <a:lvl6pPr marR="0" lvl="5"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6pPr>
            <a:lvl7pPr marR="0" lvl="6"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7pPr>
            <a:lvl8pPr marR="0" lvl="7"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8pPr>
            <a:lvl9pPr marR="0" lvl="8"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9pPr>
          </a:lstStyle>
          <a:p>
            <a:endParaRPr lang="en-US" sz="2500" b="1">
              <a:latin typeface="Raleway" pitchFamily="2" charset="77"/>
            </a:endParaRPr>
          </a:p>
        </p:txBody>
      </p:sp>
      <p:sp>
        <p:nvSpPr>
          <p:cNvPr id="7" name="TextBox 6">
            <a:extLst>
              <a:ext uri="{FF2B5EF4-FFF2-40B4-BE49-F238E27FC236}">
                <a16:creationId xmlns:a16="http://schemas.microsoft.com/office/drawing/2014/main" id="{927B4F86-7C5B-9DE2-A931-DEB256844CA2}"/>
              </a:ext>
            </a:extLst>
          </p:cNvPr>
          <p:cNvSpPr txBox="1"/>
          <p:nvPr/>
        </p:nvSpPr>
        <p:spPr>
          <a:xfrm>
            <a:off x="877473" y="277960"/>
            <a:ext cx="7746022" cy="477054"/>
          </a:xfrm>
          <a:prstGeom prst="rect">
            <a:avLst/>
          </a:prstGeom>
          <a:noFill/>
        </p:spPr>
        <p:txBody>
          <a:bodyPr wrap="square">
            <a:spAutoFit/>
          </a:bodyPr>
          <a:lstStyle/>
          <a:p>
            <a:pPr algn="l">
              <a:spcBef>
                <a:spcPts val="900"/>
              </a:spcBef>
              <a:spcAft>
                <a:spcPts val="900"/>
              </a:spcAft>
              <a:buNone/>
            </a:pPr>
            <a:r>
              <a:rPr lang="en-US" sz="2500" b="1" i="0">
                <a:solidFill>
                  <a:schemeClr val="bg2"/>
                </a:solidFill>
                <a:effectLst/>
                <a:latin typeface="Raleway" pitchFamily="2" charset="77"/>
              </a:rPr>
              <a:t>05. Comparison of at Least Two Algorithms</a:t>
            </a:r>
            <a:endParaRPr lang="en-US" sz="2500" b="0" i="0">
              <a:solidFill>
                <a:schemeClr val="bg2"/>
              </a:solidFill>
              <a:effectLst/>
              <a:latin typeface="Raleway" pitchFamily="2" charset="77"/>
            </a:endParaRPr>
          </a:p>
        </p:txBody>
      </p:sp>
      <p:sp>
        <p:nvSpPr>
          <p:cNvPr id="9" name="Google Shape;10053;p67">
            <a:extLst>
              <a:ext uri="{FF2B5EF4-FFF2-40B4-BE49-F238E27FC236}">
                <a16:creationId xmlns:a16="http://schemas.microsoft.com/office/drawing/2014/main" id="{50C8D763-9DC9-8697-148F-A0F4F2108AF2}"/>
              </a:ext>
            </a:extLst>
          </p:cNvPr>
          <p:cNvSpPr/>
          <p:nvPr/>
        </p:nvSpPr>
        <p:spPr>
          <a:xfrm>
            <a:off x="845258" y="3220408"/>
            <a:ext cx="3247869" cy="1698852"/>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066;p67">
            <a:extLst>
              <a:ext uri="{FF2B5EF4-FFF2-40B4-BE49-F238E27FC236}">
                <a16:creationId xmlns:a16="http://schemas.microsoft.com/office/drawing/2014/main" id="{6A603BE4-0B2D-640F-0983-47DD868D8A88}"/>
              </a:ext>
            </a:extLst>
          </p:cNvPr>
          <p:cNvCxnSpPr>
            <a:cxnSpLocks/>
            <a:stCxn id="9" idx="3"/>
            <a:endCxn id="13" idx="1"/>
          </p:cNvCxnSpPr>
          <p:nvPr/>
        </p:nvCxnSpPr>
        <p:spPr>
          <a:xfrm flipV="1">
            <a:off x="4093127" y="2613074"/>
            <a:ext cx="950567" cy="1456760"/>
          </a:xfrm>
          <a:prstGeom prst="curvedConnector3">
            <a:avLst>
              <a:gd name="adj1" fmla="val 50000"/>
            </a:avLst>
          </a:prstGeom>
          <a:noFill/>
          <a:ln w="19050" cap="flat" cmpd="sng">
            <a:solidFill>
              <a:schemeClr val="dk1"/>
            </a:solidFill>
            <a:prstDash val="dash"/>
            <a:round/>
            <a:headEnd type="none" w="med" len="med"/>
            <a:tailEnd type="none" w="med" len="med"/>
          </a:ln>
        </p:spPr>
      </p:cxnSp>
      <p:grpSp>
        <p:nvGrpSpPr>
          <p:cNvPr id="25" name="Group 24">
            <a:extLst>
              <a:ext uri="{FF2B5EF4-FFF2-40B4-BE49-F238E27FC236}">
                <a16:creationId xmlns:a16="http://schemas.microsoft.com/office/drawing/2014/main" id="{C24C898D-F0E2-314B-3C21-0CD2CC046254}"/>
              </a:ext>
            </a:extLst>
          </p:cNvPr>
          <p:cNvGrpSpPr/>
          <p:nvPr/>
        </p:nvGrpSpPr>
        <p:grpSpPr>
          <a:xfrm>
            <a:off x="6242431" y="1198521"/>
            <a:ext cx="850392" cy="752684"/>
            <a:chOff x="6210427" y="1073311"/>
            <a:chExt cx="914400" cy="914400"/>
          </a:xfrm>
        </p:grpSpPr>
        <p:sp>
          <p:nvSpPr>
            <p:cNvPr id="23" name="Oval 22">
              <a:extLst>
                <a:ext uri="{FF2B5EF4-FFF2-40B4-BE49-F238E27FC236}">
                  <a16:creationId xmlns:a16="http://schemas.microsoft.com/office/drawing/2014/main" id="{C066EE69-3184-B679-81AE-E01DA67CF963}"/>
                </a:ext>
              </a:extLst>
            </p:cNvPr>
            <p:cNvSpPr/>
            <p:nvPr/>
          </p:nvSpPr>
          <p:spPr>
            <a:xfrm>
              <a:off x="6257282" y="1114860"/>
              <a:ext cx="820690" cy="83130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Network outline">
              <a:extLst>
                <a:ext uri="{FF2B5EF4-FFF2-40B4-BE49-F238E27FC236}">
                  <a16:creationId xmlns:a16="http://schemas.microsoft.com/office/drawing/2014/main" id="{9A0ADAB7-00AD-EE43-B508-A2CC701BF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0427" y="1073311"/>
              <a:ext cx="914400" cy="914400"/>
            </a:xfrm>
            <a:prstGeom prst="rect">
              <a:avLst/>
            </a:prstGeom>
          </p:spPr>
        </p:pic>
      </p:grpSp>
      <p:grpSp>
        <p:nvGrpSpPr>
          <p:cNvPr id="24" name="Group 23">
            <a:extLst>
              <a:ext uri="{FF2B5EF4-FFF2-40B4-BE49-F238E27FC236}">
                <a16:creationId xmlns:a16="http://schemas.microsoft.com/office/drawing/2014/main" id="{BDC57BED-74A1-ED02-3540-18BDAEBD4804}"/>
              </a:ext>
            </a:extLst>
          </p:cNvPr>
          <p:cNvGrpSpPr/>
          <p:nvPr/>
        </p:nvGrpSpPr>
        <p:grpSpPr>
          <a:xfrm>
            <a:off x="2085764" y="2733876"/>
            <a:ext cx="766855" cy="730455"/>
            <a:chOff x="2058847" y="2690480"/>
            <a:chExt cx="820690" cy="831301"/>
          </a:xfrm>
        </p:grpSpPr>
        <p:sp>
          <p:nvSpPr>
            <p:cNvPr id="22" name="Oval 21">
              <a:extLst>
                <a:ext uri="{FF2B5EF4-FFF2-40B4-BE49-F238E27FC236}">
                  <a16:creationId xmlns:a16="http://schemas.microsoft.com/office/drawing/2014/main" id="{A2EDDF57-7D12-82E3-442E-3576BF37B78C}"/>
                </a:ext>
              </a:extLst>
            </p:cNvPr>
            <p:cNvSpPr/>
            <p:nvPr/>
          </p:nvSpPr>
          <p:spPr>
            <a:xfrm>
              <a:off x="2058847" y="2690480"/>
              <a:ext cx="820690" cy="831301"/>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eciduous tree with solid fill">
              <a:extLst>
                <a:ext uri="{FF2B5EF4-FFF2-40B4-BE49-F238E27FC236}">
                  <a16:creationId xmlns:a16="http://schemas.microsoft.com/office/drawing/2014/main" id="{1F8EB905-80AB-0674-92CE-E60A05A1FD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6900" y="2714267"/>
              <a:ext cx="764583" cy="764583"/>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85">
          <a:extLst>
            <a:ext uri="{FF2B5EF4-FFF2-40B4-BE49-F238E27FC236}">
              <a16:creationId xmlns:a16="http://schemas.microsoft.com/office/drawing/2014/main" id="{088167E7-A7DC-75A6-AEAF-76B29718A237}"/>
            </a:ext>
          </a:extLst>
        </p:cNvPr>
        <p:cNvGrpSpPr/>
        <p:nvPr/>
      </p:nvGrpSpPr>
      <p:grpSpPr>
        <a:xfrm>
          <a:off x="0" y="0"/>
          <a:ext cx="0" cy="0"/>
          <a:chOff x="0" y="0"/>
          <a:chExt cx="0" cy="0"/>
        </a:xfrm>
      </p:grpSpPr>
      <p:sp>
        <p:nvSpPr>
          <p:cNvPr id="4" name="Google Shape;6596;p44">
            <a:extLst>
              <a:ext uri="{FF2B5EF4-FFF2-40B4-BE49-F238E27FC236}">
                <a16:creationId xmlns:a16="http://schemas.microsoft.com/office/drawing/2014/main" id="{5E50AB41-9464-EA89-1AD7-44EB421DB428}"/>
              </a:ext>
            </a:extLst>
          </p:cNvPr>
          <p:cNvSpPr txBox="1">
            <a:spLocks/>
          </p:cNvSpPr>
          <p:nvPr/>
        </p:nvSpPr>
        <p:spPr>
          <a:xfrm>
            <a:off x="389105" y="224240"/>
            <a:ext cx="6838822" cy="530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Grand Hotel"/>
              <a:buNone/>
              <a:defRPr sz="4800" b="0" i="0" u="none" strike="noStrike" cap="none">
                <a:solidFill>
                  <a:schemeClr val="dk1"/>
                </a:solidFill>
                <a:latin typeface="Grand Hotel"/>
                <a:ea typeface="Grand Hotel"/>
                <a:cs typeface="Grand Hotel"/>
                <a:sym typeface="Grand Hotel"/>
              </a:defRPr>
            </a:lvl1pPr>
            <a:lvl2pPr marR="0" lvl="1"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2pPr>
            <a:lvl3pPr marR="0" lvl="2"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3pPr>
            <a:lvl4pPr marR="0" lvl="3"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4pPr>
            <a:lvl5pPr marR="0" lvl="4"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5pPr>
            <a:lvl6pPr marR="0" lvl="5"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6pPr>
            <a:lvl7pPr marR="0" lvl="6"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7pPr>
            <a:lvl8pPr marR="0" lvl="7"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8pPr>
            <a:lvl9pPr marR="0" lvl="8" algn="ctr" rtl="0">
              <a:lnSpc>
                <a:spcPct val="100000"/>
              </a:lnSpc>
              <a:spcBef>
                <a:spcPts val="0"/>
              </a:spcBef>
              <a:spcAft>
                <a:spcPts val="0"/>
              </a:spcAft>
              <a:buClr>
                <a:schemeClr val="dk1"/>
              </a:buClr>
              <a:buSzPts val="6000"/>
              <a:buFont typeface="Grand Hotel"/>
              <a:buNone/>
              <a:defRPr sz="6000" b="0" i="0" u="none" strike="noStrike" cap="none">
                <a:solidFill>
                  <a:schemeClr val="dk1"/>
                </a:solidFill>
                <a:latin typeface="Grand Hotel"/>
                <a:ea typeface="Grand Hotel"/>
                <a:cs typeface="Grand Hotel"/>
                <a:sym typeface="Grand Hotel"/>
              </a:defRPr>
            </a:lvl9pPr>
          </a:lstStyle>
          <a:p>
            <a:endParaRPr lang="en-US" sz="2500" b="1">
              <a:latin typeface="Raleway" pitchFamily="2" charset="77"/>
            </a:endParaRPr>
          </a:p>
        </p:txBody>
      </p:sp>
      <p:sp>
        <p:nvSpPr>
          <p:cNvPr id="7" name="TextBox 6">
            <a:extLst>
              <a:ext uri="{FF2B5EF4-FFF2-40B4-BE49-F238E27FC236}">
                <a16:creationId xmlns:a16="http://schemas.microsoft.com/office/drawing/2014/main" id="{309867B2-610A-EB66-8223-035499CF8795}"/>
              </a:ext>
            </a:extLst>
          </p:cNvPr>
          <p:cNvSpPr txBox="1"/>
          <p:nvPr/>
        </p:nvSpPr>
        <p:spPr>
          <a:xfrm>
            <a:off x="877473" y="277960"/>
            <a:ext cx="7746022" cy="477054"/>
          </a:xfrm>
          <a:prstGeom prst="rect">
            <a:avLst/>
          </a:prstGeom>
          <a:noFill/>
        </p:spPr>
        <p:txBody>
          <a:bodyPr wrap="square">
            <a:spAutoFit/>
          </a:bodyPr>
          <a:lstStyle/>
          <a:p>
            <a:pPr algn="l">
              <a:spcBef>
                <a:spcPts val="900"/>
              </a:spcBef>
              <a:spcAft>
                <a:spcPts val="900"/>
              </a:spcAft>
              <a:buNone/>
            </a:pPr>
            <a:r>
              <a:rPr lang="en-US" sz="2500" b="1" i="0">
                <a:solidFill>
                  <a:schemeClr val="bg2"/>
                </a:solidFill>
                <a:effectLst/>
                <a:latin typeface="Raleway" pitchFamily="2" charset="77"/>
              </a:rPr>
              <a:t>05. Comparison of at Least Two Algorithms</a:t>
            </a:r>
            <a:endParaRPr lang="en-US" sz="2500" b="0" i="0">
              <a:solidFill>
                <a:schemeClr val="bg2"/>
              </a:solidFill>
              <a:effectLst/>
              <a:latin typeface="Raleway" pitchFamily="2" charset="77"/>
            </a:endParaRPr>
          </a:p>
        </p:txBody>
      </p:sp>
      <p:graphicFrame>
        <p:nvGraphicFramePr>
          <p:cNvPr id="6" name="Table 5">
            <a:extLst>
              <a:ext uri="{FF2B5EF4-FFF2-40B4-BE49-F238E27FC236}">
                <a16:creationId xmlns:a16="http://schemas.microsoft.com/office/drawing/2014/main" id="{B7893ED8-4D80-AEF5-387E-68F343FB5276}"/>
              </a:ext>
            </a:extLst>
          </p:cNvPr>
          <p:cNvGraphicFramePr>
            <a:graphicFrameLocks noGrp="1"/>
          </p:cNvGraphicFramePr>
          <p:nvPr>
            <p:extLst>
              <p:ext uri="{D42A27DB-BD31-4B8C-83A1-F6EECF244321}">
                <p14:modId xmlns:p14="http://schemas.microsoft.com/office/powerpoint/2010/main" val="3155961484"/>
              </p:ext>
            </p:extLst>
          </p:nvPr>
        </p:nvGraphicFramePr>
        <p:xfrm>
          <a:off x="2860034" y="2944948"/>
          <a:ext cx="3504424" cy="1290733"/>
        </p:xfrm>
        <a:graphic>
          <a:graphicData uri="http://schemas.openxmlformats.org/drawingml/2006/table">
            <a:tbl>
              <a:tblPr firstRow="1" bandRow="1">
                <a:tableStyleId>{47C73EC2-A08A-46F5-9F00-97E919D3CA01}</a:tableStyleId>
              </a:tblPr>
              <a:tblGrid>
                <a:gridCol w="846533">
                  <a:extLst>
                    <a:ext uri="{9D8B030D-6E8A-4147-A177-3AD203B41FA5}">
                      <a16:colId xmlns:a16="http://schemas.microsoft.com/office/drawing/2014/main" val="2559977869"/>
                    </a:ext>
                  </a:extLst>
                </a:gridCol>
                <a:gridCol w="792956">
                  <a:extLst>
                    <a:ext uri="{9D8B030D-6E8A-4147-A177-3AD203B41FA5}">
                      <a16:colId xmlns:a16="http://schemas.microsoft.com/office/drawing/2014/main" val="304023201"/>
                    </a:ext>
                  </a:extLst>
                </a:gridCol>
                <a:gridCol w="758805">
                  <a:extLst>
                    <a:ext uri="{9D8B030D-6E8A-4147-A177-3AD203B41FA5}">
                      <a16:colId xmlns:a16="http://schemas.microsoft.com/office/drawing/2014/main" val="705999132"/>
                    </a:ext>
                  </a:extLst>
                </a:gridCol>
                <a:gridCol w="1106130">
                  <a:extLst>
                    <a:ext uri="{9D8B030D-6E8A-4147-A177-3AD203B41FA5}">
                      <a16:colId xmlns:a16="http://schemas.microsoft.com/office/drawing/2014/main" val="683390377"/>
                    </a:ext>
                  </a:extLst>
                </a:gridCol>
              </a:tblGrid>
              <a:tr h="274087">
                <a:tc>
                  <a:txBody>
                    <a:bodyPr/>
                    <a:lstStyle/>
                    <a:p>
                      <a:pPr lvl="0">
                        <a:buNone/>
                      </a:pPr>
                      <a:r>
                        <a:rPr lang="en-US" b="1">
                          <a:latin typeface="Roboto Slab"/>
                          <a:ea typeface="Roboto Slab"/>
                          <a:cs typeface="Roboto Slab"/>
                        </a:rPr>
                        <a:t>Nodes</a:t>
                      </a:r>
                    </a:p>
                  </a:txBody>
                  <a:tcPr/>
                </a:tc>
                <a:tc>
                  <a:txBody>
                    <a:bodyPr/>
                    <a:lstStyle/>
                    <a:p>
                      <a:pPr lvl="0">
                        <a:buNone/>
                      </a:pPr>
                      <a:r>
                        <a:rPr lang="en-US" b="1">
                          <a:latin typeface="Roboto Slab"/>
                          <a:ea typeface="Roboto Slab"/>
                          <a:cs typeface="Roboto Slab"/>
                        </a:rPr>
                        <a:t>505</a:t>
                      </a:r>
                    </a:p>
                  </a:txBody>
                  <a:tcPr/>
                </a:tc>
                <a:tc>
                  <a:txBody>
                    <a:bodyPr/>
                    <a:lstStyle/>
                    <a:p>
                      <a:pPr lvl="0">
                        <a:buNone/>
                      </a:pPr>
                      <a:r>
                        <a:rPr lang="en-US" b="1">
                          <a:latin typeface="Roboto Slab"/>
                          <a:ea typeface="Roboto Slab"/>
                          <a:cs typeface="Roboto Slab"/>
                        </a:rPr>
                        <a:t>235</a:t>
                      </a:r>
                    </a:p>
                  </a:txBody>
                  <a:tcPr/>
                </a:tc>
                <a:tc>
                  <a:txBody>
                    <a:bodyPr/>
                    <a:lstStyle/>
                    <a:p>
                      <a:pPr lvl="0">
                        <a:buNone/>
                      </a:pPr>
                      <a:r>
                        <a:rPr lang="en-US" b="1">
                          <a:latin typeface="Roboto Slab"/>
                          <a:ea typeface="Roboto Slab"/>
                          <a:cs typeface="Roboto Slab"/>
                        </a:rPr>
                        <a:t>Decrease</a:t>
                      </a:r>
                    </a:p>
                  </a:txBody>
                  <a:tcPr/>
                </a:tc>
                <a:extLst>
                  <a:ext uri="{0D108BD9-81ED-4DB2-BD59-A6C34878D82A}">
                    <a16:rowId xmlns:a16="http://schemas.microsoft.com/office/drawing/2014/main" val="3967878825"/>
                  </a:ext>
                </a:extLst>
              </a:tr>
              <a:tr h="274087">
                <a:tc>
                  <a:txBody>
                    <a:bodyPr/>
                    <a:lstStyle/>
                    <a:p>
                      <a:pPr lvl="0">
                        <a:buNone/>
                      </a:pPr>
                      <a:r>
                        <a:rPr lang="en-US" b="1">
                          <a:latin typeface="Roboto Slab"/>
                          <a:ea typeface="Roboto Slab"/>
                          <a:cs typeface="Roboto Slab"/>
                        </a:rPr>
                        <a:t>Leaves</a:t>
                      </a:r>
                    </a:p>
                  </a:txBody>
                  <a:tcPr/>
                </a:tc>
                <a:tc>
                  <a:txBody>
                    <a:bodyPr/>
                    <a:lstStyle/>
                    <a:p>
                      <a:pPr lvl="0">
                        <a:buNone/>
                      </a:pPr>
                      <a:r>
                        <a:rPr lang="en-US" b="1">
                          <a:latin typeface="Roboto Slab"/>
                          <a:ea typeface="Roboto Slab"/>
                          <a:cs typeface="Roboto Slab"/>
                        </a:rPr>
                        <a:t>203</a:t>
                      </a:r>
                    </a:p>
                  </a:txBody>
                  <a:tcPr/>
                </a:tc>
                <a:tc>
                  <a:txBody>
                    <a:bodyPr/>
                    <a:lstStyle/>
                    <a:p>
                      <a:pPr lvl="0">
                        <a:buNone/>
                      </a:pPr>
                      <a:r>
                        <a:rPr lang="en-US" b="1">
                          <a:latin typeface="Roboto Slab"/>
                          <a:ea typeface="Roboto Slab"/>
                          <a:cs typeface="Roboto Slab"/>
                        </a:rPr>
                        <a:t>118</a:t>
                      </a:r>
                    </a:p>
                  </a:txBody>
                  <a:tcPr/>
                </a:tc>
                <a:tc>
                  <a:txBody>
                    <a:bodyPr/>
                    <a:lstStyle/>
                    <a:p>
                      <a:pPr lvl="0">
                        <a:buNone/>
                      </a:pPr>
                      <a:r>
                        <a:rPr lang="en-US" b="1">
                          <a:latin typeface="Roboto Slab"/>
                          <a:ea typeface="Roboto Slab"/>
                          <a:cs typeface="Roboto Slab"/>
                        </a:rPr>
                        <a:t>Decrease</a:t>
                      </a:r>
                    </a:p>
                  </a:txBody>
                  <a:tcPr/>
                </a:tc>
                <a:extLst>
                  <a:ext uri="{0D108BD9-81ED-4DB2-BD59-A6C34878D82A}">
                    <a16:rowId xmlns:a16="http://schemas.microsoft.com/office/drawing/2014/main" val="3840592806"/>
                  </a:ext>
                </a:extLst>
              </a:tr>
              <a:tr h="274088">
                <a:tc>
                  <a:txBody>
                    <a:bodyPr/>
                    <a:lstStyle/>
                    <a:p>
                      <a:r>
                        <a:rPr lang="en-US" b="1">
                          <a:latin typeface="Roboto Slab" pitchFamily="2" charset="0"/>
                          <a:ea typeface="Roboto Slab" pitchFamily="2" charset="0"/>
                          <a:cs typeface="Roboto Slab" pitchFamily="2" charset="0"/>
                        </a:rPr>
                        <a:t>AUC</a:t>
                      </a:r>
                    </a:p>
                  </a:txBody>
                  <a:tcPr/>
                </a:tc>
                <a:tc>
                  <a:txBody>
                    <a:bodyPr/>
                    <a:lstStyle/>
                    <a:p>
                      <a:r>
                        <a:rPr lang="en-US" b="1">
                          <a:latin typeface="Roboto Slab"/>
                          <a:ea typeface="Roboto Slab"/>
                          <a:cs typeface="Roboto Slab"/>
                        </a:rPr>
                        <a:t>0.857</a:t>
                      </a:r>
                    </a:p>
                  </a:txBody>
                  <a:tcPr/>
                </a:tc>
                <a:tc>
                  <a:txBody>
                    <a:bodyPr/>
                    <a:lstStyle/>
                    <a:p>
                      <a:r>
                        <a:rPr lang="en-US" b="1">
                          <a:latin typeface="Roboto Slab" pitchFamily="2" charset="0"/>
                          <a:ea typeface="Roboto Slab" pitchFamily="2" charset="0"/>
                          <a:cs typeface="Roboto Slab" pitchFamily="2" charset="0"/>
                        </a:rPr>
                        <a:t>0.857</a:t>
                      </a:r>
                    </a:p>
                  </a:txBody>
                  <a:tcPr/>
                </a:tc>
                <a:tc>
                  <a:txBody>
                    <a:bodyPr/>
                    <a:lstStyle/>
                    <a:p>
                      <a:pPr lvl="0">
                        <a:buNone/>
                      </a:pPr>
                      <a:r>
                        <a:rPr lang="en-US" b="1">
                          <a:latin typeface="Roboto Slab" pitchFamily="2" charset="0"/>
                          <a:ea typeface="Roboto Slab" pitchFamily="2" charset="0"/>
                          <a:cs typeface="Roboto Slab" pitchFamily="2" charset="0"/>
                        </a:rPr>
                        <a:t>Increase</a:t>
                      </a:r>
                    </a:p>
                  </a:txBody>
                  <a:tcPr/>
                </a:tc>
                <a:extLst>
                  <a:ext uri="{0D108BD9-81ED-4DB2-BD59-A6C34878D82A}">
                    <a16:rowId xmlns:a16="http://schemas.microsoft.com/office/drawing/2014/main" val="206436586"/>
                  </a:ext>
                </a:extLst>
              </a:tr>
              <a:tr h="376333">
                <a:tc>
                  <a:txBody>
                    <a:bodyPr/>
                    <a:lstStyle/>
                    <a:p>
                      <a:r>
                        <a:rPr lang="en-US" b="1">
                          <a:latin typeface="Roboto Slab" pitchFamily="2" charset="0"/>
                          <a:ea typeface="Roboto Slab" pitchFamily="2" charset="0"/>
                          <a:cs typeface="Roboto Slab" pitchFamily="2" charset="0"/>
                        </a:rPr>
                        <a:t>CA</a:t>
                      </a:r>
                    </a:p>
                  </a:txBody>
                  <a:tcPr/>
                </a:tc>
                <a:tc>
                  <a:txBody>
                    <a:bodyPr/>
                    <a:lstStyle/>
                    <a:p>
                      <a:r>
                        <a:rPr lang="en-US" b="1">
                          <a:latin typeface="Roboto Slab" pitchFamily="2" charset="0"/>
                          <a:ea typeface="Roboto Slab" pitchFamily="2" charset="0"/>
                          <a:cs typeface="Roboto Slab" pitchFamily="2" charset="0"/>
                        </a:rPr>
                        <a:t>0.789</a:t>
                      </a:r>
                    </a:p>
                  </a:txBody>
                  <a:tcPr/>
                </a:tc>
                <a:tc>
                  <a:txBody>
                    <a:bodyPr/>
                    <a:lstStyle/>
                    <a:p>
                      <a:r>
                        <a:rPr lang="en-US" b="1">
                          <a:latin typeface="Roboto Slab" pitchFamily="2" charset="0"/>
                          <a:ea typeface="Roboto Slab" pitchFamily="2" charset="0"/>
                          <a:cs typeface="Roboto Slab" pitchFamily="2" charset="0"/>
                        </a:rPr>
                        <a:t>0.797</a:t>
                      </a:r>
                    </a:p>
                  </a:txBody>
                  <a:tcPr/>
                </a:tc>
                <a:tc>
                  <a:txBody>
                    <a:bodyPr/>
                    <a:lstStyle/>
                    <a:p>
                      <a:pPr lvl="0">
                        <a:buNone/>
                      </a:pPr>
                      <a:r>
                        <a:rPr lang="en-US" b="1">
                          <a:latin typeface="Roboto Slab" pitchFamily="2" charset="0"/>
                          <a:ea typeface="Roboto Slab" pitchFamily="2" charset="0"/>
                          <a:cs typeface="Roboto Slab" pitchFamily="2" charset="0"/>
                        </a:rPr>
                        <a:t>Increase</a:t>
                      </a:r>
                    </a:p>
                  </a:txBody>
                  <a:tcPr/>
                </a:tc>
                <a:extLst>
                  <a:ext uri="{0D108BD9-81ED-4DB2-BD59-A6C34878D82A}">
                    <a16:rowId xmlns:a16="http://schemas.microsoft.com/office/drawing/2014/main" val="3557412451"/>
                  </a:ext>
                </a:extLst>
              </a:tr>
            </a:tbl>
          </a:graphicData>
        </a:graphic>
      </p:graphicFrame>
      <p:pic>
        <p:nvPicPr>
          <p:cNvPr id="16" name="Graphic 15" descr="Arrow Right with solid fill">
            <a:extLst>
              <a:ext uri="{FF2B5EF4-FFF2-40B4-BE49-F238E27FC236}">
                <a16:creationId xmlns:a16="http://schemas.microsoft.com/office/drawing/2014/main" id="{026E9E48-43DF-B7DD-018E-D987281C2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663" y="4269377"/>
            <a:ext cx="457199" cy="667286"/>
          </a:xfrm>
          <a:prstGeom prst="rect">
            <a:avLst/>
          </a:prstGeom>
        </p:spPr>
      </p:pic>
      <p:sp>
        <p:nvSpPr>
          <p:cNvPr id="18" name="TextBox 17">
            <a:extLst>
              <a:ext uri="{FF2B5EF4-FFF2-40B4-BE49-F238E27FC236}">
                <a16:creationId xmlns:a16="http://schemas.microsoft.com/office/drawing/2014/main" id="{8A0A5283-70DC-0FFB-EE0F-6BD218B372D0}"/>
              </a:ext>
            </a:extLst>
          </p:cNvPr>
          <p:cNvSpPr txBox="1"/>
          <p:nvPr/>
        </p:nvSpPr>
        <p:spPr>
          <a:xfrm>
            <a:off x="721140" y="4267901"/>
            <a:ext cx="3087376" cy="738664"/>
          </a:xfrm>
          <a:prstGeom prst="rect">
            <a:avLst/>
          </a:prstGeom>
          <a:noFill/>
        </p:spPr>
        <p:txBody>
          <a:bodyPr wrap="square">
            <a:spAutoFit/>
          </a:bodyPr>
          <a:lstStyle/>
          <a:p>
            <a:r>
              <a:rPr lang="en-US">
                <a:latin typeface="Roboto Slab" pitchFamily="2" charset="0"/>
                <a:ea typeface="Roboto Slab" pitchFamily="2" charset="0"/>
                <a:cs typeface="Roboto Slab" pitchFamily="2" charset="0"/>
              </a:rPr>
              <a:t>When increasing the minimum instances per leaf from 2 to 11: The model became simpler </a:t>
            </a:r>
          </a:p>
        </p:txBody>
      </p:sp>
      <p:sp>
        <p:nvSpPr>
          <p:cNvPr id="20" name="TextBox 19">
            <a:extLst>
              <a:ext uri="{FF2B5EF4-FFF2-40B4-BE49-F238E27FC236}">
                <a16:creationId xmlns:a16="http://schemas.microsoft.com/office/drawing/2014/main" id="{DA646546-1DA8-C2C8-32AC-5679314E925C}"/>
              </a:ext>
            </a:extLst>
          </p:cNvPr>
          <p:cNvSpPr txBox="1"/>
          <p:nvPr/>
        </p:nvSpPr>
        <p:spPr>
          <a:xfrm>
            <a:off x="4239777" y="4453625"/>
            <a:ext cx="1905598" cy="307777"/>
          </a:xfrm>
          <a:prstGeom prst="rect">
            <a:avLst/>
          </a:prstGeom>
          <a:noFill/>
        </p:spPr>
        <p:txBody>
          <a:bodyPr wrap="square">
            <a:spAutoFit/>
          </a:bodyPr>
          <a:lstStyle/>
          <a:p>
            <a:r>
              <a:rPr lang="en-US">
                <a:latin typeface="Roboto Slab" pitchFamily="2" charset="0"/>
                <a:ea typeface="Roboto Slab" pitchFamily="2" charset="0"/>
                <a:cs typeface="Roboto Slab" pitchFamily="2" charset="0"/>
              </a:rPr>
              <a:t>Reduced overfitting </a:t>
            </a:r>
          </a:p>
        </p:txBody>
      </p:sp>
      <p:pic>
        <p:nvPicPr>
          <p:cNvPr id="21" name="Graphic 20" descr="Arrow Right with solid fill">
            <a:extLst>
              <a:ext uri="{FF2B5EF4-FFF2-40B4-BE49-F238E27FC236}">
                <a16:creationId xmlns:a16="http://schemas.microsoft.com/office/drawing/2014/main" id="{F85EE33E-9237-8D34-E2A1-9F54868FF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8516" y="4269377"/>
            <a:ext cx="457199" cy="667286"/>
          </a:xfrm>
          <a:prstGeom prst="rect">
            <a:avLst/>
          </a:prstGeom>
        </p:spPr>
      </p:pic>
      <p:sp>
        <p:nvSpPr>
          <p:cNvPr id="23" name="TextBox 22">
            <a:extLst>
              <a:ext uri="{FF2B5EF4-FFF2-40B4-BE49-F238E27FC236}">
                <a16:creationId xmlns:a16="http://schemas.microsoft.com/office/drawing/2014/main" id="{BF7EFA2E-6B45-EE24-ADE4-2B91C503AA4A}"/>
              </a:ext>
            </a:extLst>
          </p:cNvPr>
          <p:cNvSpPr txBox="1"/>
          <p:nvPr/>
        </p:nvSpPr>
        <p:spPr>
          <a:xfrm>
            <a:off x="6623358" y="4457562"/>
            <a:ext cx="1898710" cy="307777"/>
          </a:xfrm>
          <a:prstGeom prst="rect">
            <a:avLst/>
          </a:prstGeom>
          <a:noFill/>
        </p:spPr>
        <p:txBody>
          <a:bodyPr wrap="square">
            <a:spAutoFit/>
          </a:bodyPr>
          <a:lstStyle/>
          <a:p>
            <a:r>
              <a:rPr lang="en-US">
                <a:latin typeface="Roboto Slab" pitchFamily="2" charset="0"/>
                <a:ea typeface="Roboto Slab" pitchFamily="2" charset="0"/>
                <a:cs typeface="Roboto Slab" pitchFamily="2" charset="0"/>
              </a:rPr>
              <a:t>Better performance</a:t>
            </a:r>
          </a:p>
        </p:txBody>
      </p:sp>
      <p:pic>
        <p:nvPicPr>
          <p:cNvPr id="24" name="Graphic 23" descr="Arrow Right with solid fill">
            <a:extLst>
              <a:ext uri="{FF2B5EF4-FFF2-40B4-BE49-F238E27FC236}">
                <a16:creationId xmlns:a16="http://schemas.microsoft.com/office/drawing/2014/main" id="{A3CE886A-5B78-6C34-2D7B-4706831BEB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5615" y="4277808"/>
            <a:ext cx="457199" cy="667286"/>
          </a:xfrm>
          <a:prstGeom prst="rect">
            <a:avLst/>
          </a:prstGeom>
        </p:spPr>
      </p:pic>
      <p:pic>
        <p:nvPicPr>
          <p:cNvPr id="26" name="Graphic 25" descr="Lights On with solid fill">
            <a:extLst>
              <a:ext uri="{FF2B5EF4-FFF2-40B4-BE49-F238E27FC236}">
                <a16:creationId xmlns:a16="http://schemas.microsoft.com/office/drawing/2014/main" id="{F2B65A9E-40F5-D181-012E-CB44C2B0E3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3541" y="3973197"/>
            <a:ext cx="538638" cy="538638"/>
          </a:xfrm>
          <a:prstGeom prst="rect">
            <a:avLst/>
          </a:prstGeom>
        </p:spPr>
      </p:pic>
      <p:sp>
        <p:nvSpPr>
          <p:cNvPr id="41" name="Google Shape;9517;p63">
            <a:extLst>
              <a:ext uri="{FF2B5EF4-FFF2-40B4-BE49-F238E27FC236}">
                <a16:creationId xmlns:a16="http://schemas.microsoft.com/office/drawing/2014/main" id="{9C05996A-A16E-2F4A-9513-2A1AB5C9D699}"/>
              </a:ext>
            </a:extLst>
          </p:cNvPr>
          <p:cNvSpPr/>
          <p:nvPr/>
        </p:nvSpPr>
        <p:spPr>
          <a:xfrm>
            <a:off x="5375820" y="1419873"/>
            <a:ext cx="2781764" cy="1342512"/>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517;p63">
            <a:extLst>
              <a:ext uri="{FF2B5EF4-FFF2-40B4-BE49-F238E27FC236}">
                <a16:creationId xmlns:a16="http://schemas.microsoft.com/office/drawing/2014/main" id="{90227EFF-C84E-DFF3-1FFD-69300C6AA616}"/>
              </a:ext>
            </a:extLst>
          </p:cNvPr>
          <p:cNvSpPr/>
          <p:nvPr/>
        </p:nvSpPr>
        <p:spPr>
          <a:xfrm>
            <a:off x="1087075" y="1439652"/>
            <a:ext cx="2772220" cy="1265688"/>
          </a:xfrm>
          <a:prstGeom prst="roundRect">
            <a:avLst/>
          </a:prstGeom>
          <a:solidFill>
            <a:schemeClr val="lt1"/>
          </a:solidFill>
          <a:ln w="19050" cap="flat" cmpd="sng">
            <a:no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87;p60">
            <a:extLst>
              <a:ext uri="{FF2B5EF4-FFF2-40B4-BE49-F238E27FC236}">
                <a16:creationId xmlns:a16="http://schemas.microsoft.com/office/drawing/2014/main" id="{E2D842C1-FF8A-EF11-7815-FD76AC61E108}"/>
              </a:ext>
            </a:extLst>
          </p:cNvPr>
          <p:cNvSpPr txBox="1">
            <a:spLocks/>
          </p:cNvSpPr>
          <p:nvPr/>
        </p:nvSpPr>
        <p:spPr>
          <a:xfrm>
            <a:off x="997595" y="1859846"/>
            <a:ext cx="2861700" cy="8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1pPr>
            <a:lvl2pPr marL="914400" marR="0" lvl="1"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2pPr>
            <a:lvl3pPr marL="1371600" marR="0" lvl="2"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3pPr>
            <a:lvl4pPr marL="1828800" marR="0" lvl="3"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4pPr>
            <a:lvl5pPr marL="2286000" marR="0" lvl="4"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5pPr>
            <a:lvl6pPr marL="2743200" marR="0" lvl="5"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6pPr>
            <a:lvl7pPr marL="3200400" marR="0" lvl="6"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7pPr>
            <a:lvl8pPr marL="3657600" marR="0" lvl="7"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8pPr>
            <a:lvl9pPr marL="4114800" marR="0" lvl="8"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9pPr>
          </a:lstStyle>
          <a:p>
            <a:r>
              <a:rPr lang="en"/>
              <a:t>Minimum 2 instances per leaf</a:t>
            </a:r>
            <a:endParaRPr lang="en-US"/>
          </a:p>
          <a:p>
            <a:r>
              <a:rPr lang="en"/>
              <a:t>Maximum depth = 100</a:t>
            </a:r>
          </a:p>
          <a:p>
            <a:r>
              <a:rPr lang="en"/>
              <a:t>Binary splits</a:t>
            </a:r>
          </a:p>
          <a:p>
            <a:pPr marL="0" indent="0"/>
            <a:endParaRPr lang="en"/>
          </a:p>
        </p:txBody>
      </p:sp>
      <p:sp>
        <p:nvSpPr>
          <p:cNvPr id="47" name="Google Shape;8589;p60">
            <a:extLst>
              <a:ext uri="{FF2B5EF4-FFF2-40B4-BE49-F238E27FC236}">
                <a16:creationId xmlns:a16="http://schemas.microsoft.com/office/drawing/2014/main" id="{8F10B098-309B-9C7A-BA03-64A83B803431}"/>
              </a:ext>
            </a:extLst>
          </p:cNvPr>
          <p:cNvSpPr txBox="1">
            <a:spLocks/>
          </p:cNvSpPr>
          <p:nvPr/>
        </p:nvSpPr>
        <p:spPr>
          <a:xfrm>
            <a:off x="997595" y="1439652"/>
            <a:ext cx="2861700" cy="5307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1pPr>
            <a:lvl2pPr marL="914400" marR="0" lvl="1"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2pPr>
            <a:lvl3pPr marL="1371600" marR="0" lvl="2"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3pPr>
            <a:lvl4pPr marL="1828800" marR="0" lvl="3"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4pPr>
            <a:lvl5pPr marL="2286000" marR="0" lvl="4"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5pPr>
            <a:lvl6pPr marL="2743200" marR="0" lvl="5"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6pPr>
            <a:lvl7pPr marL="3200400" marR="0" lvl="6"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7pPr>
            <a:lvl8pPr marL="3657600" marR="0" lvl="7"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8pPr>
            <a:lvl9pPr marL="4114800" marR="0" lvl="8"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9pPr>
          </a:lstStyle>
          <a:p>
            <a:pPr marL="0" indent="0"/>
            <a:r>
              <a:rPr lang="en-US" sz="2200" b="1">
                <a:latin typeface="Raleway" pitchFamily="2" charset="77"/>
              </a:rPr>
              <a:t>Experiment 1: </a:t>
            </a:r>
          </a:p>
        </p:txBody>
      </p:sp>
      <p:sp>
        <p:nvSpPr>
          <p:cNvPr id="49" name="Google Shape;8590;p60">
            <a:extLst>
              <a:ext uri="{FF2B5EF4-FFF2-40B4-BE49-F238E27FC236}">
                <a16:creationId xmlns:a16="http://schemas.microsoft.com/office/drawing/2014/main" id="{8204F101-0878-58CE-646A-72A4691571BE}"/>
              </a:ext>
            </a:extLst>
          </p:cNvPr>
          <p:cNvSpPr txBox="1">
            <a:spLocks/>
          </p:cNvSpPr>
          <p:nvPr/>
        </p:nvSpPr>
        <p:spPr>
          <a:xfrm>
            <a:off x="5190478" y="1893435"/>
            <a:ext cx="3007074" cy="8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1pPr>
            <a:lvl2pPr marL="914400" marR="0" lvl="1"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2pPr>
            <a:lvl3pPr marL="1371600" marR="0" lvl="2"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3pPr>
            <a:lvl4pPr marL="1828800" marR="0" lvl="3"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4pPr>
            <a:lvl5pPr marL="2286000" marR="0" lvl="4"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5pPr>
            <a:lvl6pPr marL="2743200" marR="0" lvl="5"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6pPr>
            <a:lvl7pPr marL="3200400" marR="0" lvl="6"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7pPr>
            <a:lvl8pPr marL="3657600" marR="0" lvl="7"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8pPr>
            <a:lvl9pPr marL="4114800" marR="0" lvl="8" indent="-317500" algn="l" rtl="0">
              <a:lnSpc>
                <a:spcPct val="100000"/>
              </a:lnSpc>
              <a:spcBef>
                <a:spcPts val="0"/>
              </a:spcBef>
              <a:spcAft>
                <a:spcPts val="0"/>
              </a:spcAft>
              <a:buClr>
                <a:schemeClr val="dk1"/>
              </a:buClr>
              <a:buSzPts val="1400"/>
              <a:buFont typeface="Roboto Slab"/>
              <a:buNone/>
              <a:defRPr sz="1400" b="0" i="0" u="none" strike="noStrike" cap="none">
                <a:solidFill>
                  <a:schemeClr val="dk1"/>
                </a:solidFill>
                <a:latin typeface="Roboto Slab"/>
                <a:ea typeface="Roboto Slab"/>
                <a:cs typeface="Roboto Slab"/>
                <a:sym typeface="Roboto Slab"/>
              </a:defRPr>
            </a:lvl9pPr>
          </a:lstStyle>
          <a:p>
            <a:r>
              <a:rPr lang="en"/>
              <a:t>Minimum 11  instances per leaf</a:t>
            </a:r>
            <a:endParaRPr lang="en-US"/>
          </a:p>
          <a:p>
            <a:r>
              <a:rPr lang="en"/>
              <a:t>Maximum depth = 100</a:t>
            </a:r>
          </a:p>
          <a:p>
            <a:r>
              <a:rPr lang="en"/>
              <a:t>Binary splits</a:t>
            </a:r>
          </a:p>
          <a:p>
            <a:pPr marL="0" indent="0"/>
            <a:endParaRPr lang="en"/>
          </a:p>
        </p:txBody>
      </p:sp>
      <p:sp>
        <p:nvSpPr>
          <p:cNvPr id="51" name="Google Shape;8592;p60">
            <a:extLst>
              <a:ext uri="{FF2B5EF4-FFF2-40B4-BE49-F238E27FC236}">
                <a16:creationId xmlns:a16="http://schemas.microsoft.com/office/drawing/2014/main" id="{703B54CC-CEC4-232B-B3FF-0946CD644052}"/>
              </a:ext>
            </a:extLst>
          </p:cNvPr>
          <p:cNvSpPr txBox="1">
            <a:spLocks/>
          </p:cNvSpPr>
          <p:nvPr/>
        </p:nvSpPr>
        <p:spPr>
          <a:xfrm>
            <a:off x="5375820" y="1312653"/>
            <a:ext cx="2861700" cy="6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1pPr>
            <a:lvl2pPr marL="914400" marR="0" lvl="1"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2pPr>
            <a:lvl3pPr marL="1371600" marR="0" lvl="2"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3pPr>
            <a:lvl4pPr marL="1828800" marR="0" lvl="3"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4pPr>
            <a:lvl5pPr marL="2286000" marR="0" lvl="4"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5pPr>
            <a:lvl6pPr marL="2743200" marR="0" lvl="5"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6pPr>
            <a:lvl7pPr marL="3200400" marR="0" lvl="6"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7pPr>
            <a:lvl8pPr marL="3657600" marR="0" lvl="7"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8pPr>
            <a:lvl9pPr marL="4114800" marR="0" lvl="8"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9pPr>
          </a:lstStyle>
          <a:p>
            <a:pPr marL="0" indent="0"/>
            <a:r>
              <a:rPr lang="en" sz="2200" b="1">
                <a:latin typeface="Raleway" pitchFamily="2" charset="77"/>
              </a:rPr>
              <a:t>Experiment 2:</a:t>
            </a:r>
            <a:endParaRPr lang="en-US" sz="2200" b="1">
              <a:latin typeface="Raleway" pitchFamily="2" charset="77"/>
            </a:endParaRPr>
          </a:p>
        </p:txBody>
      </p:sp>
      <p:sp>
        <p:nvSpPr>
          <p:cNvPr id="53" name="Google Shape;8589;p60">
            <a:extLst>
              <a:ext uri="{FF2B5EF4-FFF2-40B4-BE49-F238E27FC236}">
                <a16:creationId xmlns:a16="http://schemas.microsoft.com/office/drawing/2014/main" id="{CCFF48B5-7FE1-1CD2-B970-7A72A90BAB5B}"/>
              </a:ext>
            </a:extLst>
          </p:cNvPr>
          <p:cNvSpPr txBox="1">
            <a:spLocks/>
          </p:cNvSpPr>
          <p:nvPr/>
        </p:nvSpPr>
        <p:spPr>
          <a:xfrm>
            <a:off x="3141150" y="746737"/>
            <a:ext cx="2861700" cy="6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1pPr>
            <a:lvl2pPr marL="914400" marR="0" lvl="1"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2pPr>
            <a:lvl3pPr marL="1371600" marR="0" lvl="2"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3pPr>
            <a:lvl4pPr marL="1828800" marR="0" lvl="3"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4pPr>
            <a:lvl5pPr marL="2286000" marR="0" lvl="4"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5pPr>
            <a:lvl6pPr marL="2743200" marR="0" lvl="5"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6pPr>
            <a:lvl7pPr marL="3200400" marR="0" lvl="6"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7pPr>
            <a:lvl8pPr marL="3657600" marR="0" lvl="7"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8pPr>
            <a:lvl9pPr marL="4114800" marR="0" lvl="8" indent="-317500" algn="l" rtl="0">
              <a:lnSpc>
                <a:spcPct val="100000"/>
              </a:lnSpc>
              <a:spcBef>
                <a:spcPts val="0"/>
              </a:spcBef>
              <a:spcAft>
                <a:spcPts val="0"/>
              </a:spcAft>
              <a:buClr>
                <a:schemeClr val="dk2"/>
              </a:buClr>
              <a:buSzPts val="3200"/>
              <a:buFont typeface="Grand Hotel"/>
              <a:buNone/>
              <a:defRPr sz="3200" b="0" i="0" u="none" strike="noStrike" cap="none">
                <a:solidFill>
                  <a:schemeClr val="dk2"/>
                </a:solidFill>
                <a:latin typeface="Grand Hotel"/>
                <a:ea typeface="Grand Hotel"/>
                <a:cs typeface="Grand Hotel"/>
                <a:sym typeface="Grand Hotel"/>
              </a:defRPr>
            </a:lvl9pPr>
          </a:lstStyle>
          <a:p>
            <a:pPr marL="0" indent="0"/>
            <a:r>
              <a:rPr lang="en-US" sz="2200" b="1">
                <a:latin typeface="Raleway" pitchFamily="2" charset="77"/>
              </a:rPr>
              <a:t>Decision Tree </a:t>
            </a:r>
          </a:p>
        </p:txBody>
      </p:sp>
      <p:cxnSp>
        <p:nvCxnSpPr>
          <p:cNvPr id="55" name="Straight Connector 54">
            <a:extLst>
              <a:ext uri="{FF2B5EF4-FFF2-40B4-BE49-F238E27FC236}">
                <a16:creationId xmlns:a16="http://schemas.microsoft.com/office/drawing/2014/main" id="{8390AE6D-0CDC-27F7-E52A-B631D21ACED9}"/>
              </a:ext>
            </a:extLst>
          </p:cNvPr>
          <p:cNvCxnSpPr>
            <a:cxnSpLocks/>
          </p:cNvCxnSpPr>
          <p:nvPr/>
        </p:nvCxnSpPr>
        <p:spPr>
          <a:xfrm>
            <a:off x="4572000" y="1447315"/>
            <a:ext cx="0" cy="1277420"/>
          </a:xfrm>
          <a:prstGeom prst="line">
            <a:avLst/>
          </a:prstGeom>
          <a:ln>
            <a:solidFill>
              <a:schemeClr val="bg2"/>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9149352"/>
      </p:ext>
    </p:extLst>
  </p:cSld>
  <p:clrMapOvr>
    <a:masterClrMapping/>
  </p:clrMapOvr>
</p:sld>
</file>

<file path=ppt/theme/theme1.xml><?xml version="1.0" encoding="utf-8"?>
<a:theme xmlns:a="http://schemas.openxmlformats.org/drawingml/2006/main" name="Delicious Apple Strudel by Slidesgo">
  <a:themeElements>
    <a:clrScheme name="Simple Light">
      <a:dk1>
        <a:srgbClr val="282622"/>
      </a:dk1>
      <a:lt1>
        <a:srgbClr val="DAD1BD"/>
      </a:lt1>
      <a:dk2>
        <a:srgbClr val="7C321B"/>
      </a:dk2>
      <a:lt2>
        <a:srgbClr val="59220D"/>
      </a:lt2>
      <a:accent1>
        <a:srgbClr val="EEE6CE"/>
      </a:accent1>
      <a:accent2>
        <a:srgbClr val="FFFFFF"/>
      </a:accent2>
      <a:accent3>
        <a:srgbClr val="FFFFFF"/>
      </a:accent3>
      <a:accent4>
        <a:srgbClr val="FFFFFF"/>
      </a:accent4>
      <a:accent5>
        <a:srgbClr val="FFFFFF"/>
      </a:accent5>
      <a:accent6>
        <a:srgbClr val="FFFFFF"/>
      </a:accent6>
      <a:hlink>
        <a:srgbClr val="2826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15</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Delicious Apple Strudel by Slidesgo</vt:lpstr>
      <vt:lpstr>Predicting Apple Quality:  A Comparative Analysis using Data Mining  </vt:lpstr>
      <vt:lpstr>01. Background of the Problem</vt:lpstr>
      <vt:lpstr>01. Background of the Problem</vt:lpstr>
      <vt:lpstr>02. Motivation for Solving 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4</cp:revision>
  <dcterms:modified xsi:type="dcterms:W3CDTF">2025-04-28T20:20:26Z</dcterms:modified>
</cp:coreProperties>
</file>